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Montserrat SemiBold"/>
      <p:regular r:id="rId30"/>
      <p:bold r:id="rId31"/>
      <p:italic r:id="rId32"/>
      <p:boldItalic r:id="rId33"/>
    </p:embeddedFont>
    <p:embeddedFont>
      <p:font typeface="Montserrat"/>
      <p:regular r:id="rId34"/>
      <p:bold r:id="rId35"/>
      <p:italic r:id="rId36"/>
      <p:boldItalic r:id="rId37"/>
    </p:embeddedFont>
    <p:embeddedFont>
      <p:font typeface="Fira Mono"/>
      <p:regular r:id="rId38"/>
      <p:bold r:id="rId39"/>
    </p:embeddedFont>
    <p:embeddedFont>
      <p:font typeface="Montserrat Medium"/>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3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37"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regular.fntdata"/><Relationship Id="rId20" Type="http://schemas.openxmlformats.org/officeDocument/2006/relationships/slide" Target="slides/slide15.xml"/><Relationship Id="rId42" Type="http://schemas.openxmlformats.org/officeDocument/2006/relationships/font" Target="fonts/MontserratMedium-italic.fntdata"/><Relationship Id="rId41" Type="http://schemas.openxmlformats.org/officeDocument/2006/relationships/font" Target="fonts/MontserratMedium-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MontserratMedium-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fntdata"/><Relationship Id="rId30" Type="http://schemas.openxmlformats.org/officeDocument/2006/relationships/font" Target="fonts/MontserratSemiBold-regular.fntdata"/><Relationship Id="rId11" Type="http://schemas.openxmlformats.org/officeDocument/2006/relationships/slide" Target="slides/slide6.xml"/><Relationship Id="rId33" Type="http://schemas.openxmlformats.org/officeDocument/2006/relationships/font" Target="fonts/MontserratSemiBold-boldItalic.fntdata"/><Relationship Id="rId10" Type="http://schemas.openxmlformats.org/officeDocument/2006/relationships/slide" Target="slides/slide5.xml"/><Relationship Id="rId32" Type="http://schemas.openxmlformats.org/officeDocument/2006/relationships/font" Target="fonts/MontserratSemiBold-italic.fntdata"/><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FiraMono-bold.fntdata"/><Relationship Id="rId16" Type="http://schemas.openxmlformats.org/officeDocument/2006/relationships/slide" Target="slides/slide11.xml"/><Relationship Id="rId38" Type="http://schemas.openxmlformats.org/officeDocument/2006/relationships/font" Target="fonts/FiraMon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gif>
</file>

<file path=ppt/media/image13.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406688a4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406688a4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4b941e5e1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4b941e5e1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6e4fb7732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6e4fb7732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6e4fb7732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6e4fb7732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6e4fb7732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6e4fb7732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6e4fb7732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6e4fb7732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6e4fb7732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6e4fb7732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6e4fb7732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6e4fb7732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4b941e5e1e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4b941e5e1e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6e4fb7732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6e4fb7732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6e4fb7732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6e4fb7732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6e4fb7732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6e4fb7732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6e4fb7732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6e4fb7732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3fa872340e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3fa872340e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3fa872340e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3fa872340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406688a437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406688a437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4f6e2021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4f6e2021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41b4931c7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41b4931c7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3fa872340e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3fa872340e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6e4fb7732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6e4fb7732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CREATE TABLE </a:t>
            </a:r>
            <a:r>
              <a:rPr b="1" lang="es" sz="1200">
                <a:solidFill>
                  <a:srgbClr val="595959"/>
                </a:solidFill>
                <a:latin typeface="Courier New"/>
                <a:ea typeface="Courier New"/>
                <a:cs typeface="Courier New"/>
                <a:sym typeface="Courier New"/>
              </a:rPr>
              <a:t>empresa</a:t>
            </a:r>
            <a:r>
              <a:rPr lang="es" sz="1200">
                <a:solidFill>
                  <a:srgbClr val="595959"/>
                </a:solidFill>
                <a:latin typeface="Courier New"/>
                <a:ea typeface="Courier New"/>
                <a:cs typeface="Courier New"/>
                <a:sym typeface="Courier New"/>
              </a:rPr>
              <a:t>;</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CREATE TABLE </a:t>
            </a:r>
            <a:r>
              <a:rPr b="1" lang="es" sz="1200">
                <a:solidFill>
                  <a:srgbClr val="595959"/>
                </a:solidFill>
                <a:latin typeface="Courier New"/>
                <a:ea typeface="Courier New"/>
                <a:cs typeface="Courier New"/>
                <a:sym typeface="Courier New"/>
              </a:rPr>
              <a:t>empleados</a:t>
            </a:r>
            <a:r>
              <a:rPr lang="es" sz="1200">
                <a:solidFill>
                  <a:srgbClr val="595959"/>
                </a:solidFill>
                <a:latin typeface="Courier New"/>
                <a:ea typeface="Courier New"/>
                <a:cs typeface="Courier New"/>
                <a:sym typeface="Courier New"/>
              </a:rPr>
              <a:t>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id      INT     </a:t>
            </a:r>
            <a:r>
              <a:rPr lang="es" sz="1200">
                <a:solidFill>
                  <a:srgbClr val="595959"/>
                </a:solidFill>
                <a:latin typeface="Courier New"/>
                <a:ea typeface="Courier New"/>
                <a:cs typeface="Courier New"/>
                <a:sym typeface="Courier New"/>
              </a:rPr>
              <a:t>UNSIGNED AUTO_INCREMENT</a:t>
            </a:r>
            <a:r>
              <a:rPr lang="es" sz="1200">
                <a:solidFill>
                  <a:srgbClr val="595959"/>
                </a:solidFill>
                <a:latin typeface="Courier New"/>
                <a:ea typeface="Courier New"/>
                <a:cs typeface="Courier New"/>
                <a:sym typeface="Courier New"/>
              </a:rPr>
              <a:t>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nombre  VARCHAR(14)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apellido VARCHAR(16)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genero  ENUM ('M','F')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edad INT NOT NULL,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PRIMARY KEY (</a:t>
            </a:r>
            <a:r>
              <a:rPr lang="es" sz="1200">
                <a:solidFill>
                  <a:srgbClr val="595959"/>
                </a:solidFill>
                <a:latin typeface="Courier New"/>
                <a:ea typeface="Courier New"/>
                <a:cs typeface="Courier New"/>
                <a:sym typeface="Courier New"/>
              </a:rPr>
              <a:t>id </a:t>
            </a:r>
            <a:r>
              <a:rPr lang="es" sz="1200">
                <a:solidFill>
                  <a:srgbClr val="595959"/>
                </a:solidFill>
                <a:latin typeface="Courier New"/>
                <a:ea typeface="Courier New"/>
                <a:cs typeface="Courier New"/>
                <a:sym typeface="Courier New"/>
              </a:rPr>
              <a:t>)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6e4fb7732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6e4fb7732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4b941e5e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4b941e5e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6e4fb7732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6e4fb7732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7.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título y subtítulo" type="title">
  <p:cSld name="TITLE">
    <p:spTree>
      <p:nvGrpSpPr>
        <p:cNvPr id="9" name="Shape 9"/>
        <p:cNvGrpSpPr/>
        <p:nvPr/>
      </p:nvGrpSpPr>
      <p:grpSpPr>
        <a:xfrm>
          <a:off x="0" y="0"/>
          <a:ext cx="0" cy="0"/>
          <a:chOff x="0" y="0"/>
          <a:chExt cx="0" cy="0"/>
        </a:xfrm>
      </p:grpSpPr>
      <p:sp>
        <p:nvSpPr>
          <p:cNvPr id="10" name="Google Shape;10;p2"/>
          <p:cNvSpPr/>
          <p:nvPr/>
        </p:nvSpPr>
        <p:spPr>
          <a:xfrm>
            <a:off x="-13650" y="4287600"/>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1226800"/>
            <a:ext cx="8520600" cy="15705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333333"/>
              </a:buClr>
              <a:buSzPts val="4900"/>
              <a:buFont typeface="Montserrat"/>
              <a:buNone/>
              <a:defRPr b="1" sz="4900">
                <a:solidFill>
                  <a:srgbClr val="333333"/>
                </a:solidFill>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3" name="Google Shape;13;p2"/>
          <p:cNvPicPr preferRelativeResize="0"/>
          <p:nvPr/>
        </p:nvPicPr>
        <p:blipFill>
          <a:blip r:embed="rId2">
            <a:alphaModFix/>
          </a:blip>
          <a:stretch>
            <a:fillRect/>
          </a:stretch>
        </p:blipFill>
        <p:spPr>
          <a:xfrm>
            <a:off x="7910675" y="4073939"/>
            <a:ext cx="1365875" cy="1365875"/>
          </a:xfrm>
          <a:prstGeom prst="rect">
            <a:avLst/>
          </a:prstGeom>
          <a:noFill/>
          <a:ln>
            <a:noFill/>
          </a:ln>
        </p:spPr>
      </p:pic>
      <p:sp>
        <p:nvSpPr>
          <p:cNvPr id="14" name="Google Shape;14;p2"/>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 name="Google Shape;15;p2"/>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16" name="Google Shape;16;p2"/>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extLst>
    <p:ext uri="{DCECCB84-F9BA-43D5-87BE-67443E8EF086}">
      <p15:sldGuideLst>
        <p15:guide id="1" pos="5413">
          <p15:clr>
            <a:srgbClr val="FA7B17"/>
          </p15:clr>
        </p15:guide>
        <p15:guide id="2" pos="347">
          <p15:clr>
            <a:srgbClr val="FA7B17"/>
          </p15:clr>
        </p15:guide>
        <p15:guide id="3" orient="horz" pos="2778">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tarea y consigna">
  <p:cSld name="BIG_NUMBER">
    <p:spTree>
      <p:nvGrpSpPr>
        <p:cNvPr id="79" name="Shape 79"/>
        <p:cNvGrpSpPr/>
        <p:nvPr/>
      </p:nvGrpSpPr>
      <p:grpSpPr>
        <a:xfrm>
          <a:off x="0" y="0"/>
          <a:ext cx="0" cy="0"/>
          <a:chOff x="0" y="0"/>
          <a:chExt cx="0" cy="0"/>
        </a:xfrm>
      </p:grpSpPr>
      <p:sp>
        <p:nvSpPr>
          <p:cNvPr id="80" name="Google Shape;80;p11"/>
          <p:cNvSpPr/>
          <p:nvPr/>
        </p:nvSpPr>
        <p:spPr>
          <a:xfrm>
            <a:off x="-13650" y="4328925"/>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pic>
        <p:nvPicPr>
          <p:cNvPr id="82" name="Google Shape;82;p11"/>
          <p:cNvPicPr preferRelativeResize="0"/>
          <p:nvPr/>
        </p:nvPicPr>
        <p:blipFill>
          <a:blip r:embed="rId2">
            <a:alphaModFix/>
          </a:blip>
          <a:stretch>
            <a:fillRect/>
          </a:stretch>
        </p:blipFill>
        <p:spPr>
          <a:xfrm>
            <a:off x="4026135" y="4508338"/>
            <a:ext cx="1091725" cy="497100"/>
          </a:xfrm>
          <a:prstGeom prst="rect">
            <a:avLst/>
          </a:prstGeom>
          <a:noFill/>
          <a:ln>
            <a:noFill/>
          </a:ln>
        </p:spPr>
      </p:pic>
      <p:pic>
        <p:nvPicPr>
          <p:cNvPr id="83" name="Google Shape;83;p11"/>
          <p:cNvPicPr preferRelativeResize="0"/>
          <p:nvPr/>
        </p:nvPicPr>
        <p:blipFill>
          <a:blip r:embed="rId3">
            <a:alphaModFix/>
          </a:blip>
          <a:stretch>
            <a:fillRect/>
          </a:stretch>
        </p:blipFill>
        <p:spPr>
          <a:xfrm>
            <a:off x="-13650" y="4264238"/>
            <a:ext cx="1163080" cy="792599"/>
          </a:xfrm>
          <a:prstGeom prst="rect">
            <a:avLst/>
          </a:prstGeom>
          <a:noFill/>
          <a:ln>
            <a:noFill/>
          </a:ln>
        </p:spPr>
      </p:pic>
      <p:pic>
        <p:nvPicPr>
          <p:cNvPr id="84" name="Google Shape;84;p11"/>
          <p:cNvPicPr preferRelativeResize="0"/>
          <p:nvPr/>
        </p:nvPicPr>
        <p:blipFill>
          <a:blip r:embed="rId4">
            <a:alphaModFix/>
          </a:blip>
          <a:stretch>
            <a:fillRect/>
          </a:stretch>
        </p:blipFill>
        <p:spPr>
          <a:xfrm>
            <a:off x="7910675" y="4073939"/>
            <a:ext cx="1365875" cy="1365875"/>
          </a:xfrm>
          <a:prstGeom prst="rect">
            <a:avLst/>
          </a:prstGeom>
          <a:noFill/>
          <a:ln>
            <a:noFill/>
          </a:ln>
        </p:spPr>
      </p:pic>
      <p:sp>
        <p:nvSpPr>
          <p:cNvPr id="85" name="Google Shape;85;p11"/>
          <p:cNvSpPr txBox="1"/>
          <p:nvPr>
            <p:ph type="title"/>
          </p:nvPr>
        </p:nvSpPr>
        <p:spPr>
          <a:xfrm>
            <a:off x="432025" y="187325"/>
            <a:ext cx="7982100" cy="497100"/>
          </a:xfrm>
          <a:prstGeom prst="rect">
            <a:avLst/>
          </a:prstGeom>
        </p:spPr>
        <p:txBody>
          <a:bodyPr anchorCtr="0" anchor="ctr" bIns="91425" lIns="91425" spcFirstLastPara="1" rIns="91425" wrap="square" tIns="91425">
            <a:normAutofit/>
          </a:bodyPr>
          <a:lstStyle>
            <a:lvl1pPr lvl="0" rtl="0">
              <a:spcBef>
                <a:spcPts val="0"/>
              </a:spcBef>
              <a:spcAft>
                <a:spcPts val="0"/>
              </a:spcAft>
              <a:buSzPts val="2600"/>
              <a:buFont typeface="Montserrat Medium"/>
              <a:buNone/>
              <a:defRPr sz="2600">
                <a:latin typeface="Montserrat Medium"/>
                <a:ea typeface="Montserrat Medium"/>
                <a:cs typeface="Montserrat Medium"/>
                <a:sym typeface="Montserrat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6" name="Google Shape;86;p11"/>
          <p:cNvSpPr txBox="1"/>
          <p:nvPr>
            <p:ph idx="1" type="body"/>
          </p:nvPr>
        </p:nvSpPr>
        <p:spPr>
          <a:xfrm>
            <a:off x="432025" y="847675"/>
            <a:ext cx="8280000" cy="33180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Font typeface="Montserrat"/>
              <a:buChar char="●"/>
              <a:defRPr>
                <a:latin typeface="Montserrat"/>
                <a:ea typeface="Montserrat"/>
                <a:cs typeface="Montserrat"/>
                <a:sym typeface="Montserrat"/>
              </a:defRPr>
            </a:lvl1pPr>
            <a:lvl2pPr indent="-317500" lvl="1" marL="914400" rtl="0">
              <a:spcBef>
                <a:spcPts val="0"/>
              </a:spcBef>
              <a:spcAft>
                <a:spcPts val="0"/>
              </a:spcAft>
              <a:buSzPts val="1400"/>
              <a:buFont typeface="Montserrat"/>
              <a:buChar char="○"/>
              <a:defRPr>
                <a:latin typeface="Montserrat"/>
                <a:ea typeface="Montserrat"/>
                <a:cs typeface="Montserrat"/>
                <a:sym typeface="Montserrat"/>
              </a:defRPr>
            </a:lvl2pPr>
            <a:lvl3pPr indent="-317500" lvl="2" marL="1371600" rtl="0">
              <a:spcBef>
                <a:spcPts val="0"/>
              </a:spcBef>
              <a:spcAft>
                <a:spcPts val="0"/>
              </a:spcAft>
              <a:buSzPts val="1400"/>
              <a:buFont typeface="Montserrat"/>
              <a:buChar char="■"/>
              <a:defRPr>
                <a:latin typeface="Montserrat"/>
                <a:ea typeface="Montserrat"/>
                <a:cs typeface="Montserrat"/>
                <a:sym typeface="Montserrat"/>
              </a:defRPr>
            </a:lvl3pPr>
            <a:lvl4pPr indent="-317500" lvl="3" marL="1828800" rtl="0">
              <a:spcBef>
                <a:spcPts val="0"/>
              </a:spcBef>
              <a:spcAft>
                <a:spcPts val="0"/>
              </a:spcAft>
              <a:buSzPts val="1400"/>
              <a:buFont typeface="Montserrat"/>
              <a:buChar char="●"/>
              <a:defRPr>
                <a:latin typeface="Montserrat"/>
                <a:ea typeface="Montserrat"/>
                <a:cs typeface="Montserrat"/>
                <a:sym typeface="Montserrat"/>
              </a:defRPr>
            </a:lvl4pPr>
            <a:lvl5pPr indent="-317500" lvl="4" marL="2286000" rtl="0">
              <a:spcBef>
                <a:spcPts val="0"/>
              </a:spcBef>
              <a:spcAft>
                <a:spcPts val="0"/>
              </a:spcAft>
              <a:buSzPts val="1400"/>
              <a:buFont typeface="Montserrat"/>
              <a:buChar char="○"/>
              <a:defRPr>
                <a:latin typeface="Montserrat"/>
                <a:ea typeface="Montserrat"/>
                <a:cs typeface="Montserrat"/>
                <a:sym typeface="Montserrat"/>
              </a:defRPr>
            </a:lvl5pPr>
            <a:lvl6pPr indent="-317500" lvl="5" marL="2743200" rtl="0">
              <a:spcBef>
                <a:spcPts val="0"/>
              </a:spcBef>
              <a:spcAft>
                <a:spcPts val="0"/>
              </a:spcAft>
              <a:buSzPts val="1400"/>
              <a:buFont typeface="Montserrat"/>
              <a:buChar char="■"/>
              <a:defRPr>
                <a:latin typeface="Montserrat"/>
                <a:ea typeface="Montserrat"/>
                <a:cs typeface="Montserrat"/>
                <a:sym typeface="Montserrat"/>
              </a:defRPr>
            </a:lvl6pPr>
            <a:lvl7pPr indent="-317500" lvl="6" marL="3200400" rtl="0">
              <a:spcBef>
                <a:spcPts val="0"/>
              </a:spcBef>
              <a:spcAft>
                <a:spcPts val="0"/>
              </a:spcAft>
              <a:buSzPts val="1400"/>
              <a:buFont typeface="Montserrat"/>
              <a:buChar char="●"/>
              <a:defRPr>
                <a:latin typeface="Montserrat"/>
                <a:ea typeface="Montserrat"/>
                <a:cs typeface="Montserrat"/>
                <a:sym typeface="Montserrat"/>
              </a:defRPr>
            </a:lvl7pPr>
            <a:lvl8pPr indent="-317500" lvl="7" marL="3657600" rtl="0">
              <a:spcBef>
                <a:spcPts val="0"/>
              </a:spcBef>
              <a:spcAft>
                <a:spcPts val="0"/>
              </a:spcAft>
              <a:buSzPts val="1400"/>
              <a:buFont typeface="Montserrat"/>
              <a:buChar char="○"/>
              <a:defRPr>
                <a:latin typeface="Montserrat"/>
                <a:ea typeface="Montserrat"/>
                <a:cs typeface="Montserrat"/>
                <a:sym typeface="Montserrat"/>
              </a:defRPr>
            </a:lvl8pPr>
            <a:lvl9pPr indent="-317500" lvl="8" marL="4114800" rtl="0">
              <a:spcBef>
                <a:spcPts val="0"/>
              </a:spcBef>
              <a:spcAft>
                <a:spcPts val="0"/>
              </a:spcAft>
              <a:buSzPts val="1400"/>
              <a:buFont typeface="Montserrat"/>
              <a:buChar char="■"/>
              <a:defRPr>
                <a:latin typeface="Montserrat"/>
                <a:ea typeface="Montserrat"/>
                <a:cs typeface="Montserrat"/>
                <a:sym typeface="Montserra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portante o recordatorio" type="blank">
  <p:cSld name="BLANK">
    <p:spTree>
      <p:nvGrpSpPr>
        <p:cNvPr id="87" name="Shape 87"/>
        <p:cNvGrpSpPr/>
        <p:nvPr/>
      </p:nvGrpSpPr>
      <p:grpSpPr>
        <a:xfrm>
          <a:off x="0" y="0"/>
          <a:ext cx="0" cy="0"/>
          <a:chOff x="0" y="0"/>
          <a:chExt cx="0" cy="0"/>
        </a:xfrm>
      </p:grpSpPr>
      <p:sp>
        <p:nvSpPr>
          <p:cNvPr id="88" name="Google Shape;88;p12"/>
          <p:cNvSpPr/>
          <p:nvPr/>
        </p:nvSpPr>
        <p:spPr>
          <a:xfrm>
            <a:off x="-13650" y="-5775"/>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 name="Google Shape;89;p12"/>
          <p:cNvPicPr preferRelativeResize="0"/>
          <p:nvPr/>
        </p:nvPicPr>
        <p:blipFill>
          <a:blip r:embed="rId2">
            <a:alphaModFix/>
          </a:blip>
          <a:stretch>
            <a:fillRect/>
          </a:stretch>
        </p:blipFill>
        <p:spPr>
          <a:xfrm>
            <a:off x="7910675" y="-260761"/>
            <a:ext cx="1365875" cy="1365875"/>
          </a:xfrm>
          <a:prstGeom prst="rect">
            <a:avLst/>
          </a:prstGeom>
          <a:noFill/>
          <a:ln>
            <a:noFill/>
          </a:ln>
        </p:spPr>
      </p:pic>
      <p:pic>
        <p:nvPicPr>
          <p:cNvPr id="90" name="Google Shape;90;p12"/>
          <p:cNvPicPr preferRelativeResize="0"/>
          <p:nvPr/>
        </p:nvPicPr>
        <p:blipFill>
          <a:blip r:embed="rId3">
            <a:alphaModFix/>
          </a:blip>
          <a:stretch>
            <a:fillRect/>
          </a:stretch>
        </p:blipFill>
        <p:spPr>
          <a:xfrm>
            <a:off x="0" y="5738"/>
            <a:ext cx="1163080" cy="792599"/>
          </a:xfrm>
          <a:prstGeom prst="rect">
            <a:avLst/>
          </a:prstGeom>
          <a:noFill/>
          <a:ln>
            <a:noFill/>
          </a:ln>
        </p:spPr>
      </p:pic>
      <p:pic>
        <p:nvPicPr>
          <p:cNvPr id="91" name="Google Shape;91;p12"/>
          <p:cNvPicPr preferRelativeResize="0"/>
          <p:nvPr/>
        </p:nvPicPr>
        <p:blipFill>
          <a:blip r:embed="rId4">
            <a:alphaModFix/>
          </a:blip>
          <a:stretch>
            <a:fillRect/>
          </a:stretch>
        </p:blipFill>
        <p:spPr>
          <a:xfrm>
            <a:off x="4026135" y="164938"/>
            <a:ext cx="1091725" cy="497100"/>
          </a:xfrm>
          <a:prstGeom prst="rect">
            <a:avLst/>
          </a:prstGeom>
          <a:noFill/>
          <a:ln>
            <a:noFill/>
          </a:ln>
        </p:spPr>
      </p:pic>
      <p:sp>
        <p:nvSpPr>
          <p:cNvPr id="92" name="Google Shape;92;p12"/>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333333"/>
              </a:buClr>
              <a:buSzPts val="3700"/>
              <a:buFont typeface="Montserrat"/>
              <a:buNone/>
              <a:defRPr b="1" sz="3700">
                <a:solidFill>
                  <a:srgbClr val="333333"/>
                </a:solidFill>
                <a:latin typeface="Montserrat"/>
                <a:ea typeface="Montserrat"/>
                <a:cs typeface="Montserrat"/>
                <a:sym typeface="Montserrat"/>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se 0">
  <p:cSld name="BLANK_1">
    <p:spTree>
      <p:nvGrpSpPr>
        <p:cNvPr id="93" name="Shape 93"/>
        <p:cNvGrpSpPr/>
        <p:nvPr/>
      </p:nvGrpSpPr>
      <p:grpSpPr>
        <a:xfrm>
          <a:off x="0" y="0"/>
          <a:ext cx="0" cy="0"/>
          <a:chOff x="0" y="0"/>
          <a:chExt cx="0" cy="0"/>
        </a:xfrm>
      </p:grpSpPr>
      <p:sp>
        <p:nvSpPr>
          <p:cNvPr id="94" name="Google Shape;94;p13"/>
          <p:cNvSpPr/>
          <p:nvPr/>
        </p:nvSpPr>
        <p:spPr>
          <a:xfrm>
            <a:off x="212425" y="1172325"/>
            <a:ext cx="8636100" cy="436800"/>
          </a:xfrm>
          <a:prstGeom prst="chevron">
            <a:avLst>
              <a:gd fmla="val 50000"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95" name="Google Shape;95;p13"/>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3"/>
          <p:cNvSpPr/>
          <p:nvPr/>
        </p:nvSpPr>
        <p:spPr>
          <a:xfrm>
            <a:off x="6745000" y="8084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3"/>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98" name="Google Shape;98;p13"/>
          <p:cNvSpPr txBox="1"/>
          <p:nvPr/>
        </p:nvSpPr>
        <p:spPr>
          <a:xfrm>
            <a:off x="6134350" y="2150250"/>
            <a:ext cx="2397900" cy="2121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99" name="Google Shape;99;p13"/>
          <p:cNvSpPr txBox="1"/>
          <p:nvPr>
            <p:ph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0" name="Google Shape;100;p13"/>
          <p:cNvSpPr txBox="1"/>
          <p:nvPr>
            <p:ph idx="2" type="title"/>
          </p:nvPr>
        </p:nvSpPr>
        <p:spPr>
          <a:xfrm>
            <a:off x="6134350" y="2196275"/>
            <a:ext cx="2397900" cy="20757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3"/>
          <p:cNvSpPr txBox="1"/>
          <p:nvPr>
            <p:ph idx="3" type="title"/>
          </p:nvPr>
        </p:nvSpPr>
        <p:spPr>
          <a:xfrm>
            <a:off x="4039950" y="116422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 name="Google Shape;102;p13"/>
          <p:cNvSpPr txBox="1"/>
          <p:nvPr>
            <p:ph idx="4" type="title"/>
          </p:nvPr>
        </p:nvSpPr>
        <p:spPr>
          <a:xfrm>
            <a:off x="6877450" y="116422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13"/>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 name="Google Shape;104;p13"/>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05" name="Google Shape;105;p13"/>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106" name="Google Shape;106;p13"/>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se 2 - 37">
  <p:cSld name="BLANK_1_1">
    <p:spTree>
      <p:nvGrpSpPr>
        <p:cNvPr id="107" name="Shape 107"/>
        <p:cNvGrpSpPr/>
        <p:nvPr/>
      </p:nvGrpSpPr>
      <p:grpSpPr>
        <a:xfrm>
          <a:off x="0" y="0"/>
          <a:ext cx="0" cy="0"/>
          <a:chOff x="0" y="0"/>
          <a:chExt cx="0" cy="0"/>
        </a:xfrm>
      </p:grpSpPr>
      <p:sp>
        <p:nvSpPr>
          <p:cNvPr id="108" name="Google Shape;108;p14"/>
          <p:cNvSpPr/>
          <p:nvPr/>
        </p:nvSpPr>
        <p:spPr>
          <a:xfrm>
            <a:off x="212425" y="1172325"/>
            <a:ext cx="8636100" cy="436800"/>
          </a:xfrm>
          <a:prstGeom prst="chevron">
            <a:avLst>
              <a:gd fmla="val 50000"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109" name="Google Shape;109;p14"/>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4"/>
          <p:cNvSpPr/>
          <p:nvPr/>
        </p:nvSpPr>
        <p:spPr>
          <a:xfrm>
            <a:off x="1139350" y="7922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4"/>
          <p:cNvSpPr/>
          <p:nvPr/>
        </p:nvSpPr>
        <p:spPr>
          <a:xfrm>
            <a:off x="6745000" y="8084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4"/>
          <p:cNvSpPr txBox="1"/>
          <p:nvPr/>
        </p:nvSpPr>
        <p:spPr>
          <a:xfrm>
            <a:off x="528700" y="2150250"/>
            <a:ext cx="2397900" cy="21312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13" name="Google Shape;113;p14"/>
          <p:cNvSpPr txBox="1"/>
          <p:nvPr/>
        </p:nvSpPr>
        <p:spPr>
          <a:xfrm>
            <a:off x="6134350" y="2150250"/>
            <a:ext cx="2397900" cy="2121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14" name="Google Shape;114;p14"/>
          <p:cNvSpPr txBox="1"/>
          <p:nvPr>
            <p:ph type="title"/>
          </p:nvPr>
        </p:nvSpPr>
        <p:spPr>
          <a:xfrm>
            <a:off x="1271800" y="115937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5" name="Google Shape;115;p14"/>
          <p:cNvSpPr txBox="1"/>
          <p:nvPr>
            <p:ph idx="2" type="title"/>
          </p:nvPr>
        </p:nvSpPr>
        <p:spPr>
          <a:xfrm>
            <a:off x="3938175" y="1159375"/>
            <a:ext cx="109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6" name="Google Shape;116;p14"/>
          <p:cNvSpPr txBox="1"/>
          <p:nvPr>
            <p:ph idx="3" type="title"/>
          </p:nvPr>
        </p:nvSpPr>
        <p:spPr>
          <a:xfrm>
            <a:off x="6877450" y="1159388"/>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7" name="Google Shape;117;p14"/>
          <p:cNvSpPr txBox="1"/>
          <p:nvPr>
            <p:ph idx="4" type="title"/>
          </p:nvPr>
        </p:nvSpPr>
        <p:spPr>
          <a:xfrm>
            <a:off x="532575" y="2150850"/>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8" name="Google Shape;118;p14"/>
          <p:cNvSpPr txBox="1"/>
          <p:nvPr>
            <p:ph idx="5" type="title"/>
          </p:nvPr>
        </p:nvSpPr>
        <p:spPr>
          <a:xfrm>
            <a:off x="6130475" y="2159925"/>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9" name="Google Shape;119;p14"/>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4"/>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21" name="Google Shape;121;p14"/>
          <p:cNvPicPr preferRelativeResize="0"/>
          <p:nvPr/>
        </p:nvPicPr>
        <p:blipFill>
          <a:blip r:embed="rId3">
            <a:alphaModFix/>
          </a:blip>
          <a:stretch>
            <a:fillRect/>
          </a:stretch>
        </p:blipFill>
        <p:spPr>
          <a:xfrm>
            <a:off x="8078975" y="4699100"/>
            <a:ext cx="558475" cy="300725"/>
          </a:xfrm>
          <a:prstGeom prst="rect">
            <a:avLst/>
          </a:prstGeom>
          <a:noFill/>
          <a:ln>
            <a:noFill/>
          </a:ln>
        </p:spPr>
      </p:pic>
      <p:sp>
        <p:nvSpPr>
          <p:cNvPr id="122" name="Google Shape;122;p14"/>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23" name="Google Shape;123;p14"/>
          <p:cNvSpPr txBox="1"/>
          <p:nvPr>
            <p:ph idx="6"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4" name="Google Shape;124;p14"/>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Última clase">
  <p:cSld name="BLANK_1_1_1">
    <p:spTree>
      <p:nvGrpSpPr>
        <p:cNvPr id="125" name="Shape 125"/>
        <p:cNvGrpSpPr/>
        <p:nvPr/>
      </p:nvGrpSpPr>
      <p:grpSpPr>
        <a:xfrm>
          <a:off x="0" y="0"/>
          <a:ext cx="0" cy="0"/>
          <a:chOff x="0" y="0"/>
          <a:chExt cx="0" cy="0"/>
        </a:xfrm>
      </p:grpSpPr>
      <p:sp>
        <p:nvSpPr>
          <p:cNvPr id="126" name="Google Shape;126;p15"/>
          <p:cNvSpPr/>
          <p:nvPr/>
        </p:nvSpPr>
        <p:spPr>
          <a:xfrm>
            <a:off x="212425" y="1172325"/>
            <a:ext cx="4818000" cy="436800"/>
          </a:xfrm>
          <a:prstGeom prst="chevron">
            <a:avLst>
              <a:gd fmla="val 45084"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127" name="Google Shape;127;p15"/>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5"/>
          <p:cNvSpPr/>
          <p:nvPr/>
        </p:nvSpPr>
        <p:spPr>
          <a:xfrm>
            <a:off x="1139350" y="7922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5"/>
          <p:cNvSpPr txBox="1"/>
          <p:nvPr/>
        </p:nvSpPr>
        <p:spPr>
          <a:xfrm>
            <a:off x="528700" y="2150250"/>
            <a:ext cx="2397900" cy="21312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30" name="Google Shape;130;p15"/>
          <p:cNvSpPr txBox="1"/>
          <p:nvPr>
            <p:ph type="title"/>
          </p:nvPr>
        </p:nvSpPr>
        <p:spPr>
          <a:xfrm>
            <a:off x="1271800" y="115937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1" name="Google Shape;131;p15"/>
          <p:cNvSpPr txBox="1"/>
          <p:nvPr>
            <p:ph idx="2" type="title"/>
          </p:nvPr>
        </p:nvSpPr>
        <p:spPr>
          <a:xfrm>
            <a:off x="3938175" y="1159375"/>
            <a:ext cx="109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2" name="Google Shape;132;p15"/>
          <p:cNvSpPr txBox="1"/>
          <p:nvPr>
            <p:ph idx="3" type="title"/>
          </p:nvPr>
        </p:nvSpPr>
        <p:spPr>
          <a:xfrm>
            <a:off x="532575" y="2150850"/>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15"/>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 name="Google Shape;134;p15"/>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35" name="Google Shape;135;p15"/>
          <p:cNvPicPr preferRelativeResize="0"/>
          <p:nvPr/>
        </p:nvPicPr>
        <p:blipFill>
          <a:blip r:embed="rId3">
            <a:alphaModFix/>
          </a:blip>
          <a:stretch>
            <a:fillRect/>
          </a:stretch>
        </p:blipFill>
        <p:spPr>
          <a:xfrm>
            <a:off x="8078975" y="4699100"/>
            <a:ext cx="558475" cy="300725"/>
          </a:xfrm>
          <a:prstGeom prst="rect">
            <a:avLst/>
          </a:prstGeom>
          <a:noFill/>
          <a:ln>
            <a:noFill/>
          </a:ln>
        </p:spPr>
      </p:pic>
      <p:sp>
        <p:nvSpPr>
          <p:cNvPr id="136" name="Google Shape;136;p15"/>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37" name="Google Shape;137;p15"/>
          <p:cNvSpPr txBox="1"/>
          <p:nvPr>
            <p:ph idx="4"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38" name="Google Shape;138;p15"/>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o destacado y explicación">
  <p:cSld name="TITLE_1">
    <p:spTree>
      <p:nvGrpSpPr>
        <p:cNvPr id="17" name="Shape 17"/>
        <p:cNvGrpSpPr/>
        <p:nvPr/>
      </p:nvGrpSpPr>
      <p:grpSpPr>
        <a:xfrm>
          <a:off x="0" y="0"/>
          <a:ext cx="0" cy="0"/>
          <a:chOff x="0" y="0"/>
          <a:chExt cx="0" cy="0"/>
        </a:xfrm>
      </p:grpSpPr>
      <p:sp>
        <p:nvSpPr>
          <p:cNvPr id="18" name="Google Shape;18;p3"/>
          <p:cNvSpPr/>
          <p:nvPr/>
        </p:nvSpPr>
        <p:spPr>
          <a:xfrm>
            <a:off x="-27250" y="-18175"/>
            <a:ext cx="91713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ctrTitle"/>
          </p:nvPr>
        </p:nvSpPr>
        <p:spPr>
          <a:xfrm>
            <a:off x="550375" y="7600"/>
            <a:ext cx="8043300" cy="15705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000"/>
              <a:buFont typeface="Montserrat"/>
              <a:buNone/>
              <a:defRPr b="1" sz="4000">
                <a:solidFill>
                  <a:schemeClr val="lt1"/>
                </a:solidFill>
                <a:latin typeface="Montserrat"/>
                <a:ea typeface="Montserrat"/>
                <a:cs typeface="Montserrat"/>
                <a:sym typeface="Montserrat"/>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 name="Google Shape;20;p3"/>
          <p:cNvSpPr txBox="1"/>
          <p:nvPr>
            <p:ph idx="1" type="subTitle"/>
          </p:nvPr>
        </p:nvSpPr>
        <p:spPr>
          <a:xfrm>
            <a:off x="550375" y="1614925"/>
            <a:ext cx="8043300" cy="2649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700"/>
              <a:buFont typeface="Montserrat Medium"/>
              <a:buNone/>
              <a:defRPr sz="1700">
                <a:latin typeface="Montserrat Medium"/>
                <a:ea typeface="Montserrat Medium"/>
                <a:cs typeface="Montserrat Medium"/>
                <a:sym typeface="Montserrat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21" name="Google Shape;21;p3"/>
          <p:cNvPicPr preferRelativeResize="0"/>
          <p:nvPr/>
        </p:nvPicPr>
        <p:blipFill>
          <a:blip r:embed="rId2">
            <a:alphaModFix/>
          </a:blip>
          <a:stretch>
            <a:fillRect/>
          </a:stretch>
        </p:blipFill>
        <p:spPr>
          <a:xfrm>
            <a:off x="7910675" y="4073939"/>
            <a:ext cx="1365875" cy="1365875"/>
          </a:xfrm>
          <a:prstGeom prst="rect">
            <a:avLst/>
          </a:prstGeom>
          <a:noFill/>
          <a:ln>
            <a:noFill/>
          </a:ln>
        </p:spPr>
      </p:pic>
      <p:pic>
        <p:nvPicPr>
          <p:cNvPr id="22" name="Google Shape;22;p3"/>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23" name="Google Shape;23;p3"/>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extLst>
    <p:ext uri="{DCECCB84-F9BA-43D5-87BE-67443E8EF086}">
      <p15:sldGuideLst>
        <p15:guide id="1" pos="5413">
          <p15:clr>
            <a:srgbClr val="FA7B17"/>
          </p15:clr>
        </p15:guide>
        <p15:guide id="2" pos="347">
          <p15:clr>
            <a:srgbClr val="FA7B17"/>
          </p15:clr>
        </p15:guide>
        <p15:guide id="3" orient="horz" pos="277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4"/>
          <p:cNvSpPr txBox="1"/>
          <p:nvPr>
            <p:ph type="title"/>
          </p:nvPr>
        </p:nvSpPr>
        <p:spPr>
          <a:xfrm>
            <a:off x="3335100" y="1617575"/>
            <a:ext cx="5497200" cy="1375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700"/>
              <a:buFont typeface="Montserrat"/>
              <a:buNone/>
              <a:defRPr b="1" sz="3700">
                <a:latin typeface="Montserrat"/>
                <a:ea typeface="Montserrat"/>
                <a:cs typeface="Montserrat"/>
                <a:sym typeface="Montserra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pic>
        <p:nvPicPr>
          <p:cNvPr id="26" name="Google Shape;26;p4"/>
          <p:cNvPicPr preferRelativeResize="0"/>
          <p:nvPr/>
        </p:nvPicPr>
        <p:blipFill>
          <a:blip r:embed="rId2">
            <a:alphaModFix/>
          </a:blip>
          <a:stretch>
            <a:fillRect/>
          </a:stretch>
        </p:blipFill>
        <p:spPr>
          <a:xfrm>
            <a:off x="0" y="1290050"/>
            <a:ext cx="3040999" cy="2072300"/>
          </a:xfrm>
          <a:prstGeom prst="rect">
            <a:avLst/>
          </a:prstGeom>
          <a:noFill/>
          <a:ln>
            <a:noFill/>
          </a:ln>
        </p:spPr>
      </p:pic>
      <p:pic>
        <p:nvPicPr>
          <p:cNvPr id="27" name="Google Shape;27;p4"/>
          <p:cNvPicPr preferRelativeResize="0"/>
          <p:nvPr/>
        </p:nvPicPr>
        <p:blipFill>
          <a:blip r:embed="rId3">
            <a:alphaModFix/>
          </a:blip>
          <a:stretch>
            <a:fillRect/>
          </a:stretch>
        </p:blipFill>
        <p:spPr>
          <a:xfrm>
            <a:off x="8222877" y="4573625"/>
            <a:ext cx="741498" cy="399274"/>
          </a:xfrm>
          <a:prstGeom prst="rect">
            <a:avLst/>
          </a:prstGeom>
          <a:noFill/>
          <a:ln>
            <a:noFill/>
          </a:ln>
        </p:spPr>
      </p:pic>
      <p:sp>
        <p:nvSpPr>
          <p:cNvPr id="28" name="Google Shape;28;p4"/>
          <p:cNvSpPr txBox="1"/>
          <p:nvPr/>
        </p:nvSpPr>
        <p:spPr>
          <a:xfrm>
            <a:off x="3326000" y="3062475"/>
            <a:ext cx="5534400" cy="4002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a:latin typeface="Montserrat Medium"/>
              <a:ea typeface="Montserrat Medium"/>
              <a:cs typeface="Montserrat Medium"/>
              <a:sym typeface="Montserrat Medium"/>
            </a:endParaRPr>
          </a:p>
        </p:txBody>
      </p:sp>
      <p:sp>
        <p:nvSpPr>
          <p:cNvPr id="29" name="Google Shape;29;p4"/>
          <p:cNvSpPr txBox="1"/>
          <p:nvPr>
            <p:ph idx="1" type="subTitle"/>
          </p:nvPr>
        </p:nvSpPr>
        <p:spPr>
          <a:xfrm>
            <a:off x="3335025" y="2986525"/>
            <a:ext cx="55344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 name="Google Shape;30;p4"/>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 name="Google Shape;31;p4"/>
          <p:cNvPicPr preferRelativeResize="0"/>
          <p:nvPr/>
        </p:nvPicPr>
        <p:blipFill>
          <a:blip r:embed="rId4">
            <a:alphaModFix/>
          </a:blip>
          <a:stretch>
            <a:fillRect/>
          </a:stretch>
        </p:blipFill>
        <p:spPr>
          <a:xfrm>
            <a:off x="8155184" y="33947"/>
            <a:ext cx="876879" cy="3992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5"/>
          <p:cNvSpPr txBox="1"/>
          <p:nvPr>
            <p:ph type="title"/>
          </p:nvPr>
        </p:nvSpPr>
        <p:spPr>
          <a:xfrm>
            <a:off x="311700" y="597425"/>
            <a:ext cx="85032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700"/>
              <a:buFont typeface="Montserrat Medium"/>
              <a:buNone/>
              <a:defRPr sz="2700">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5"/>
          <p:cNvSpPr txBox="1"/>
          <p:nvPr>
            <p:ph idx="1" type="body"/>
          </p:nvPr>
        </p:nvSpPr>
        <p:spPr>
          <a:xfrm>
            <a:off x="432025" y="1304875"/>
            <a:ext cx="8280000" cy="3318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Font typeface="Montserrat"/>
              <a:buChar char="●"/>
              <a:defRPr>
                <a:latin typeface="Montserrat"/>
                <a:ea typeface="Montserrat"/>
                <a:cs typeface="Montserrat"/>
                <a:sym typeface="Montserrat"/>
              </a:defRPr>
            </a:lvl1pPr>
            <a:lvl2pPr indent="-317500" lvl="1" marL="914400">
              <a:spcBef>
                <a:spcPts val="0"/>
              </a:spcBef>
              <a:spcAft>
                <a:spcPts val="0"/>
              </a:spcAft>
              <a:buSzPts val="1400"/>
              <a:buFont typeface="Montserrat"/>
              <a:buChar char="○"/>
              <a:defRPr>
                <a:latin typeface="Montserrat"/>
                <a:ea typeface="Montserrat"/>
                <a:cs typeface="Montserrat"/>
                <a:sym typeface="Montserrat"/>
              </a:defRPr>
            </a:lvl2pPr>
            <a:lvl3pPr indent="-317500" lvl="2" marL="1371600">
              <a:spcBef>
                <a:spcPts val="0"/>
              </a:spcBef>
              <a:spcAft>
                <a:spcPts val="0"/>
              </a:spcAft>
              <a:buSzPts val="1400"/>
              <a:buFont typeface="Montserrat"/>
              <a:buChar char="■"/>
              <a:defRPr>
                <a:latin typeface="Montserrat"/>
                <a:ea typeface="Montserrat"/>
                <a:cs typeface="Montserrat"/>
                <a:sym typeface="Montserrat"/>
              </a:defRPr>
            </a:lvl3pPr>
            <a:lvl4pPr indent="-317500" lvl="3" marL="1828800">
              <a:spcBef>
                <a:spcPts val="0"/>
              </a:spcBef>
              <a:spcAft>
                <a:spcPts val="0"/>
              </a:spcAft>
              <a:buSzPts val="1400"/>
              <a:buFont typeface="Montserrat"/>
              <a:buChar char="●"/>
              <a:defRPr>
                <a:latin typeface="Montserrat"/>
                <a:ea typeface="Montserrat"/>
                <a:cs typeface="Montserrat"/>
                <a:sym typeface="Montserrat"/>
              </a:defRPr>
            </a:lvl4pPr>
            <a:lvl5pPr indent="-317500" lvl="4" marL="2286000">
              <a:spcBef>
                <a:spcPts val="0"/>
              </a:spcBef>
              <a:spcAft>
                <a:spcPts val="0"/>
              </a:spcAft>
              <a:buSzPts val="1400"/>
              <a:buFont typeface="Montserrat"/>
              <a:buChar char="○"/>
              <a:defRPr>
                <a:latin typeface="Montserrat"/>
                <a:ea typeface="Montserrat"/>
                <a:cs typeface="Montserrat"/>
                <a:sym typeface="Montserrat"/>
              </a:defRPr>
            </a:lvl5pPr>
            <a:lvl6pPr indent="-317500" lvl="5" marL="2743200">
              <a:spcBef>
                <a:spcPts val="0"/>
              </a:spcBef>
              <a:spcAft>
                <a:spcPts val="0"/>
              </a:spcAft>
              <a:buSzPts val="1400"/>
              <a:buFont typeface="Montserrat"/>
              <a:buChar char="■"/>
              <a:defRPr>
                <a:latin typeface="Montserrat"/>
                <a:ea typeface="Montserrat"/>
                <a:cs typeface="Montserrat"/>
                <a:sym typeface="Montserrat"/>
              </a:defRPr>
            </a:lvl6pPr>
            <a:lvl7pPr indent="-317500" lvl="6" marL="3200400">
              <a:spcBef>
                <a:spcPts val="0"/>
              </a:spcBef>
              <a:spcAft>
                <a:spcPts val="0"/>
              </a:spcAft>
              <a:buSzPts val="1400"/>
              <a:buFont typeface="Montserrat"/>
              <a:buChar char="●"/>
              <a:defRPr>
                <a:latin typeface="Montserrat"/>
                <a:ea typeface="Montserrat"/>
                <a:cs typeface="Montserrat"/>
                <a:sym typeface="Montserrat"/>
              </a:defRPr>
            </a:lvl7pPr>
            <a:lvl8pPr indent="-317500" lvl="7" marL="3657600">
              <a:spcBef>
                <a:spcPts val="0"/>
              </a:spcBef>
              <a:spcAft>
                <a:spcPts val="0"/>
              </a:spcAft>
              <a:buSzPts val="1400"/>
              <a:buFont typeface="Montserrat"/>
              <a:buChar char="○"/>
              <a:defRPr>
                <a:latin typeface="Montserrat"/>
                <a:ea typeface="Montserrat"/>
                <a:cs typeface="Montserrat"/>
                <a:sym typeface="Montserrat"/>
              </a:defRPr>
            </a:lvl8pPr>
            <a:lvl9pPr indent="-317500" lvl="8" marL="4114800">
              <a:spcBef>
                <a:spcPts val="0"/>
              </a:spcBef>
              <a:spcAft>
                <a:spcPts val="0"/>
              </a:spcAft>
              <a:buSzPts val="1400"/>
              <a:buFont typeface="Montserrat"/>
              <a:buChar char="■"/>
              <a:defRPr>
                <a:latin typeface="Montserrat"/>
                <a:ea typeface="Montserrat"/>
                <a:cs typeface="Montserrat"/>
                <a:sym typeface="Montserrat"/>
              </a:defRPr>
            </a:lvl9pPr>
          </a:lstStyle>
          <a:p/>
        </p:txBody>
      </p:sp>
      <p:pic>
        <p:nvPicPr>
          <p:cNvPr id="35" name="Google Shape;35;p5"/>
          <p:cNvPicPr preferRelativeResize="0"/>
          <p:nvPr/>
        </p:nvPicPr>
        <p:blipFill>
          <a:blip r:embed="rId2">
            <a:alphaModFix/>
          </a:blip>
          <a:stretch>
            <a:fillRect/>
          </a:stretch>
        </p:blipFill>
        <p:spPr>
          <a:xfrm>
            <a:off x="8078975" y="4699100"/>
            <a:ext cx="558475" cy="300725"/>
          </a:xfrm>
          <a:prstGeom prst="rect">
            <a:avLst/>
          </a:prstGeom>
          <a:noFill/>
          <a:ln>
            <a:noFill/>
          </a:ln>
        </p:spPr>
      </p:pic>
      <p:sp>
        <p:nvSpPr>
          <p:cNvPr id="36" name="Google Shape;36;p5"/>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 name="Google Shape;37;p5"/>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38" name="Google Shape;38;p5"/>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72">
          <p15:clr>
            <a:srgbClr val="FA7B17"/>
          </p15:clr>
        </p15:guide>
        <p15:guide id="2" pos="5488">
          <p15:clr>
            <a:srgbClr val="FA7B17"/>
          </p15:clr>
        </p15:guide>
        <p15:guide id="3" orient="horz" pos="2960">
          <p15:clr>
            <a:srgbClr val="FA7B17"/>
          </p15:clr>
        </p15:guide>
        <p15:guide id="4" orient="horz" pos="3149">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6"/>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txBox="1"/>
          <p:nvPr>
            <p:ph type="title"/>
          </p:nvPr>
        </p:nvSpPr>
        <p:spPr>
          <a:xfrm>
            <a:off x="311700" y="5974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Font typeface="Montserrat Medium"/>
              <a:buNone/>
              <a:defRPr>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 name="Google Shape;42;p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Montserrat"/>
              <a:buChar char="●"/>
              <a:defRPr sz="1400">
                <a:latin typeface="Montserrat"/>
                <a:ea typeface="Montserrat"/>
                <a:cs typeface="Montserrat"/>
                <a:sym typeface="Montserrat"/>
              </a:defRPr>
            </a:lvl1pPr>
            <a:lvl2pPr indent="-304800" lvl="1" marL="914400">
              <a:spcBef>
                <a:spcPts val="0"/>
              </a:spcBef>
              <a:spcAft>
                <a:spcPts val="0"/>
              </a:spcAft>
              <a:buSzPts val="1200"/>
              <a:buFont typeface="Montserrat"/>
              <a:buChar char="○"/>
              <a:defRPr sz="1200">
                <a:latin typeface="Montserrat"/>
                <a:ea typeface="Montserrat"/>
                <a:cs typeface="Montserrat"/>
                <a:sym typeface="Montserrat"/>
              </a:defRPr>
            </a:lvl2pPr>
            <a:lvl3pPr indent="-304800" lvl="2" marL="1371600">
              <a:spcBef>
                <a:spcPts val="0"/>
              </a:spcBef>
              <a:spcAft>
                <a:spcPts val="0"/>
              </a:spcAft>
              <a:buSzPts val="1200"/>
              <a:buFont typeface="Montserrat"/>
              <a:buChar char="■"/>
              <a:defRPr sz="1200">
                <a:latin typeface="Montserrat"/>
                <a:ea typeface="Montserrat"/>
                <a:cs typeface="Montserrat"/>
                <a:sym typeface="Montserrat"/>
              </a:defRPr>
            </a:lvl3pPr>
            <a:lvl4pPr indent="-304800" lvl="3" marL="1828800">
              <a:spcBef>
                <a:spcPts val="0"/>
              </a:spcBef>
              <a:spcAft>
                <a:spcPts val="0"/>
              </a:spcAft>
              <a:buSzPts val="1200"/>
              <a:buFont typeface="Montserrat"/>
              <a:buChar char="●"/>
              <a:defRPr sz="1200">
                <a:latin typeface="Montserrat"/>
                <a:ea typeface="Montserrat"/>
                <a:cs typeface="Montserrat"/>
                <a:sym typeface="Montserrat"/>
              </a:defRPr>
            </a:lvl4pPr>
            <a:lvl5pPr indent="-304800" lvl="4" marL="2286000">
              <a:spcBef>
                <a:spcPts val="0"/>
              </a:spcBef>
              <a:spcAft>
                <a:spcPts val="0"/>
              </a:spcAft>
              <a:buSzPts val="1200"/>
              <a:buFont typeface="Montserrat"/>
              <a:buChar char="○"/>
              <a:defRPr sz="1200">
                <a:latin typeface="Montserrat"/>
                <a:ea typeface="Montserrat"/>
                <a:cs typeface="Montserrat"/>
                <a:sym typeface="Montserrat"/>
              </a:defRPr>
            </a:lvl5pPr>
            <a:lvl6pPr indent="-304800" lvl="5" marL="2743200">
              <a:spcBef>
                <a:spcPts val="0"/>
              </a:spcBef>
              <a:spcAft>
                <a:spcPts val="0"/>
              </a:spcAft>
              <a:buSzPts val="1200"/>
              <a:buFont typeface="Montserrat"/>
              <a:buChar char="■"/>
              <a:defRPr sz="1200">
                <a:latin typeface="Montserrat"/>
                <a:ea typeface="Montserrat"/>
                <a:cs typeface="Montserrat"/>
                <a:sym typeface="Montserrat"/>
              </a:defRPr>
            </a:lvl6pPr>
            <a:lvl7pPr indent="-304800" lvl="6" marL="3200400">
              <a:spcBef>
                <a:spcPts val="0"/>
              </a:spcBef>
              <a:spcAft>
                <a:spcPts val="0"/>
              </a:spcAft>
              <a:buSzPts val="1200"/>
              <a:buFont typeface="Montserrat"/>
              <a:buChar char="●"/>
              <a:defRPr sz="1200">
                <a:latin typeface="Montserrat"/>
                <a:ea typeface="Montserrat"/>
                <a:cs typeface="Montserrat"/>
                <a:sym typeface="Montserrat"/>
              </a:defRPr>
            </a:lvl7pPr>
            <a:lvl8pPr indent="-304800" lvl="7" marL="3657600">
              <a:spcBef>
                <a:spcPts val="0"/>
              </a:spcBef>
              <a:spcAft>
                <a:spcPts val="0"/>
              </a:spcAft>
              <a:buSzPts val="1200"/>
              <a:buFont typeface="Montserrat"/>
              <a:buChar char="○"/>
              <a:defRPr sz="1200">
                <a:latin typeface="Montserrat"/>
                <a:ea typeface="Montserrat"/>
                <a:cs typeface="Montserrat"/>
                <a:sym typeface="Montserrat"/>
              </a:defRPr>
            </a:lvl8pPr>
            <a:lvl9pPr indent="-304800" lvl="8" marL="4114800">
              <a:spcBef>
                <a:spcPts val="0"/>
              </a:spcBef>
              <a:spcAft>
                <a:spcPts val="0"/>
              </a:spcAft>
              <a:buSzPts val="1200"/>
              <a:buFont typeface="Montserrat"/>
              <a:buChar char="■"/>
              <a:defRPr sz="1200">
                <a:latin typeface="Montserrat"/>
                <a:ea typeface="Montserrat"/>
                <a:cs typeface="Montserrat"/>
                <a:sym typeface="Montserrat"/>
              </a:defRPr>
            </a:lvl9pPr>
          </a:lstStyle>
          <a:p/>
        </p:txBody>
      </p:sp>
      <p:sp>
        <p:nvSpPr>
          <p:cNvPr id="43" name="Google Shape;43;p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Montserrat"/>
              <a:buChar char="●"/>
              <a:defRPr sz="1400">
                <a:latin typeface="Montserrat"/>
                <a:ea typeface="Montserrat"/>
                <a:cs typeface="Montserrat"/>
                <a:sym typeface="Montserrat"/>
              </a:defRPr>
            </a:lvl1pPr>
            <a:lvl2pPr indent="-304800" lvl="1" marL="914400">
              <a:spcBef>
                <a:spcPts val="0"/>
              </a:spcBef>
              <a:spcAft>
                <a:spcPts val="0"/>
              </a:spcAft>
              <a:buSzPts val="1200"/>
              <a:buFont typeface="Montserrat"/>
              <a:buChar char="○"/>
              <a:defRPr sz="1200">
                <a:latin typeface="Montserrat"/>
                <a:ea typeface="Montserrat"/>
                <a:cs typeface="Montserrat"/>
                <a:sym typeface="Montserrat"/>
              </a:defRPr>
            </a:lvl2pPr>
            <a:lvl3pPr indent="-304800" lvl="2" marL="1371600">
              <a:spcBef>
                <a:spcPts val="0"/>
              </a:spcBef>
              <a:spcAft>
                <a:spcPts val="0"/>
              </a:spcAft>
              <a:buSzPts val="1200"/>
              <a:buFont typeface="Montserrat"/>
              <a:buChar char="■"/>
              <a:defRPr sz="1200">
                <a:latin typeface="Montserrat"/>
                <a:ea typeface="Montserrat"/>
                <a:cs typeface="Montserrat"/>
                <a:sym typeface="Montserrat"/>
              </a:defRPr>
            </a:lvl3pPr>
            <a:lvl4pPr indent="-304800" lvl="3" marL="1828800">
              <a:spcBef>
                <a:spcPts val="0"/>
              </a:spcBef>
              <a:spcAft>
                <a:spcPts val="0"/>
              </a:spcAft>
              <a:buSzPts val="1200"/>
              <a:buFont typeface="Montserrat"/>
              <a:buChar char="●"/>
              <a:defRPr sz="1200">
                <a:latin typeface="Montserrat"/>
                <a:ea typeface="Montserrat"/>
                <a:cs typeface="Montserrat"/>
                <a:sym typeface="Montserrat"/>
              </a:defRPr>
            </a:lvl4pPr>
            <a:lvl5pPr indent="-304800" lvl="4" marL="2286000">
              <a:spcBef>
                <a:spcPts val="0"/>
              </a:spcBef>
              <a:spcAft>
                <a:spcPts val="0"/>
              </a:spcAft>
              <a:buSzPts val="1200"/>
              <a:buFont typeface="Montserrat"/>
              <a:buChar char="○"/>
              <a:defRPr sz="1200">
                <a:latin typeface="Montserrat"/>
                <a:ea typeface="Montserrat"/>
                <a:cs typeface="Montserrat"/>
                <a:sym typeface="Montserrat"/>
              </a:defRPr>
            </a:lvl5pPr>
            <a:lvl6pPr indent="-304800" lvl="5" marL="2743200">
              <a:spcBef>
                <a:spcPts val="0"/>
              </a:spcBef>
              <a:spcAft>
                <a:spcPts val="0"/>
              </a:spcAft>
              <a:buSzPts val="1200"/>
              <a:buFont typeface="Montserrat"/>
              <a:buChar char="■"/>
              <a:defRPr sz="1200">
                <a:latin typeface="Montserrat"/>
                <a:ea typeface="Montserrat"/>
                <a:cs typeface="Montserrat"/>
                <a:sym typeface="Montserrat"/>
              </a:defRPr>
            </a:lvl6pPr>
            <a:lvl7pPr indent="-304800" lvl="6" marL="3200400">
              <a:spcBef>
                <a:spcPts val="0"/>
              </a:spcBef>
              <a:spcAft>
                <a:spcPts val="0"/>
              </a:spcAft>
              <a:buSzPts val="1200"/>
              <a:buFont typeface="Montserrat"/>
              <a:buChar char="●"/>
              <a:defRPr sz="1200">
                <a:latin typeface="Montserrat"/>
                <a:ea typeface="Montserrat"/>
                <a:cs typeface="Montserrat"/>
                <a:sym typeface="Montserrat"/>
              </a:defRPr>
            </a:lvl7pPr>
            <a:lvl8pPr indent="-304800" lvl="7" marL="3657600">
              <a:spcBef>
                <a:spcPts val="0"/>
              </a:spcBef>
              <a:spcAft>
                <a:spcPts val="0"/>
              </a:spcAft>
              <a:buSzPts val="1200"/>
              <a:buFont typeface="Montserrat"/>
              <a:buChar char="○"/>
              <a:defRPr sz="1200">
                <a:latin typeface="Montserrat"/>
                <a:ea typeface="Montserrat"/>
                <a:cs typeface="Montserrat"/>
                <a:sym typeface="Montserrat"/>
              </a:defRPr>
            </a:lvl8pPr>
            <a:lvl9pPr indent="-304800" lvl="8" marL="4114800">
              <a:spcBef>
                <a:spcPts val="0"/>
              </a:spcBef>
              <a:spcAft>
                <a:spcPts val="0"/>
              </a:spcAft>
              <a:buSzPts val="1200"/>
              <a:buFont typeface="Montserrat"/>
              <a:buChar char="■"/>
              <a:defRPr sz="1200">
                <a:latin typeface="Montserrat"/>
                <a:ea typeface="Montserrat"/>
                <a:cs typeface="Montserrat"/>
                <a:sym typeface="Montserrat"/>
              </a:defRPr>
            </a:lvl9pPr>
          </a:lstStyle>
          <a:p/>
        </p:txBody>
      </p:sp>
      <p:pic>
        <p:nvPicPr>
          <p:cNvPr id="44" name="Google Shape;44;p6"/>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45" name="Google Shape;45;p6"/>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46" name="Google Shape;46;p6"/>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ágenes o gráficos" type="titleOnly">
  <p:cSld name="TITLE_ONLY">
    <p:spTree>
      <p:nvGrpSpPr>
        <p:cNvPr id="47" name="Shape 47"/>
        <p:cNvGrpSpPr/>
        <p:nvPr/>
      </p:nvGrpSpPr>
      <p:grpSpPr>
        <a:xfrm>
          <a:off x="0" y="0"/>
          <a:ext cx="0" cy="0"/>
          <a:chOff x="0" y="0"/>
          <a:chExt cx="0" cy="0"/>
        </a:xfrm>
      </p:grpSpPr>
      <p:sp>
        <p:nvSpPr>
          <p:cNvPr id="48" name="Google Shape;48;p7"/>
          <p:cNvSpPr txBox="1"/>
          <p:nvPr>
            <p:ph type="title"/>
          </p:nvPr>
        </p:nvSpPr>
        <p:spPr>
          <a:xfrm>
            <a:off x="311700" y="-12175"/>
            <a:ext cx="7749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49" name="Google Shape;49;p7"/>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50" name="Google Shape;50;p7"/>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51" name="Google Shape;51;p7"/>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sp>
        <p:nvSpPr>
          <p:cNvPr id="53" name="Google Shape;53;p8"/>
          <p:cNvSpPr/>
          <p:nvPr/>
        </p:nvSpPr>
        <p:spPr>
          <a:xfrm>
            <a:off x="-27250" y="-18175"/>
            <a:ext cx="91713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txBox="1"/>
          <p:nvPr>
            <p:ph type="title"/>
          </p:nvPr>
        </p:nvSpPr>
        <p:spPr>
          <a:xfrm>
            <a:off x="490250" y="450150"/>
            <a:ext cx="8061000" cy="3762900"/>
          </a:xfrm>
          <a:prstGeom prst="rect">
            <a:avLst/>
          </a:prstGeom>
        </p:spPr>
        <p:txBody>
          <a:bodyPr anchorCtr="0" anchor="ctr" bIns="91425" lIns="91425" spcFirstLastPara="1" rIns="91425" wrap="square" tIns="91425">
            <a:normAutofit/>
          </a:bodyPr>
          <a:lstStyle>
            <a:lvl1pPr lvl="0">
              <a:spcBef>
                <a:spcPts val="0"/>
              </a:spcBef>
              <a:spcAft>
                <a:spcPts val="0"/>
              </a:spcAft>
              <a:buClr>
                <a:srgbClr val="414141"/>
              </a:buClr>
              <a:buSzPts val="4000"/>
              <a:buFont typeface="Montserrat"/>
              <a:buNone/>
              <a:defRPr b="1" sz="4000">
                <a:solidFill>
                  <a:srgbClr val="414141"/>
                </a:solidFill>
                <a:latin typeface="Montserrat"/>
                <a:ea typeface="Montserrat"/>
                <a:cs typeface="Montserrat"/>
                <a:sym typeface="Montserra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5" name="Google Shape;5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pic>
        <p:nvPicPr>
          <p:cNvPr id="56" name="Google Shape;56;p8"/>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57" name="Google Shape;57;p8"/>
          <p:cNvPicPr preferRelativeResize="0"/>
          <p:nvPr/>
        </p:nvPicPr>
        <p:blipFill>
          <a:blip r:embed="rId3">
            <a:alphaModFix/>
          </a:blip>
          <a:stretch>
            <a:fillRect/>
          </a:stretch>
        </p:blipFill>
        <p:spPr>
          <a:xfrm>
            <a:off x="7910675" y="4073939"/>
            <a:ext cx="1365875" cy="1365875"/>
          </a:xfrm>
          <a:prstGeom prst="rect">
            <a:avLst/>
          </a:prstGeom>
          <a:noFill/>
          <a:ln>
            <a:noFill/>
          </a:ln>
        </p:spPr>
      </p:pic>
      <p:pic>
        <p:nvPicPr>
          <p:cNvPr id="58" name="Google Shape;58;p8"/>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jercicios e image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type="title"/>
          </p:nvPr>
        </p:nvSpPr>
        <p:spPr>
          <a:xfrm>
            <a:off x="265500" y="7759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Font typeface="Montserrat"/>
              <a:buNone/>
              <a:defRPr sz="3800">
                <a:latin typeface="Montserrat"/>
                <a:ea typeface="Montserrat"/>
                <a:cs typeface="Montserrat"/>
                <a:sym typeface="Montserra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2" name="Google Shape;62;p9"/>
          <p:cNvSpPr txBox="1"/>
          <p:nvPr>
            <p:ph idx="1" type="subTitle"/>
          </p:nvPr>
        </p:nvSpPr>
        <p:spPr>
          <a:xfrm>
            <a:off x="265500" y="24982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3" name="Google Shape;63;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9"/>
          <p:cNvSpPr/>
          <p:nvPr/>
        </p:nvSpPr>
        <p:spPr>
          <a:xfrm>
            <a:off x="4572150" y="-18175"/>
            <a:ext cx="45720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 name="Google Shape;65;p9"/>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66" name="Google Shape;66;p9"/>
          <p:cNvPicPr preferRelativeResize="0"/>
          <p:nvPr/>
        </p:nvPicPr>
        <p:blipFill>
          <a:blip r:embed="rId3">
            <a:alphaModFix/>
          </a:blip>
          <a:stretch>
            <a:fillRect/>
          </a:stretch>
        </p:blipFill>
        <p:spPr>
          <a:xfrm>
            <a:off x="3506975" y="4699100"/>
            <a:ext cx="558475" cy="300725"/>
          </a:xfrm>
          <a:prstGeom prst="rect">
            <a:avLst/>
          </a:prstGeom>
          <a:noFill/>
          <a:ln>
            <a:noFill/>
          </a:ln>
        </p:spPr>
      </p:pic>
      <p:pic>
        <p:nvPicPr>
          <p:cNvPr id="67" name="Google Shape;67;p9"/>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s">
  <p:cSld name="CAPTION_ONLY">
    <p:spTree>
      <p:nvGrpSpPr>
        <p:cNvPr id="68" name="Shape 68"/>
        <p:cNvGrpSpPr/>
        <p:nvPr/>
      </p:nvGrpSpPr>
      <p:grpSpPr>
        <a:xfrm>
          <a:off x="0" y="0"/>
          <a:ext cx="0" cy="0"/>
          <a:chOff x="0" y="0"/>
          <a:chExt cx="0" cy="0"/>
        </a:xfrm>
      </p:grpSpPr>
      <p:sp>
        <p:nvSpPr>
          <p:cNvPr id="69" name="Google Shape;69;p10"/>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0"/>
          <p:cNvSpPr txBox="1"/>
          <p:nvPr>
            <p:ph idx="1" type="body"/>
          </p:nvPr>
        </p:nvSpPr>
        <p:spPr>
          <a:xfrm>
            <a:off x="433800" y="1715975"/>
            <a:ext cx="8203800" cy="14820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000"/>
              <a:buFont typeface="Montserrat"/>
              <a:buNone/>
              <a:defRPr i="1" sz="2000">
                <a:latin typeface="Montserrat"/>
                <a:ea typeface="Montserrat"/>
                <a:cs typeface="Montserrat"/>
                <a:sym typeface="Montserrat"/>
              </a:defRPr>
            </a:lvl1pPr>
          </a:lstStyle>
          <a:p/>
        </p:txBody>
      </p:sp>
      <p:pic>
        <p:nvPicPr>
          <p:cNvPr id="71" name="Google Shape;71;p10"/>
          <p:cNvPicPr preferRelativeResize="0"/>
          <p:nvPr/>
        </p:nvPicPr>
        <p:blipFill>
          <a:blip r:embed="rId2">
            <a:alphaModFix/>
          </a:blip>
          <a:stretch>
            <a:fillRect/>
          </a:stretch>
        </p:blipFill>
        <p:spPr>
          <a:xfrm>
            <a:off x="127225" y="906000"/>
            <a:ext cx="1429649" cy="936662"/>
          </a:xfrm>
          <a:prstGeom prst="rect">
            <a:avLst/>
          </a:prstGeom>
          <a:noFill/>
          <a:ln>
            <a:noFill/>
          </a:ln>
        </p:spPr>
      </p:pic>
      <p:pic>
        <p:nvPicPr>
          <p:cNvPr id="72" name="Google Shape;72;p10"/>
          <p:cNvPicPr preferRelativeResize="0"/>
          <p:nvPr/>
        </p:nvPicPr>
        <p:blipFill>
          <a:blip r:embed="rId3">
            <a:alphaModFix/>
          </a:blip>
          <a:stretch>
            <a:fillRect/>
          </a:stretch>
        </p:blipFill>
        <p:spPr>
          <a:xfrm>
            <a:off x="7632800" y="2758064"/>
            <a:ext cx="1385650" cy="907836"/>
          </a:xfrm>
          <a:prstGeom prst="rect">
            <a:avLst/>
          </a:prstGeom>
          <a:noFill/>
          <a:ln>
            <a:noFill/>
          </a:ln>
        </p:spPr>
      </p:pic>
      <p:sp>
        <p:nvSpPr>
          <p:cNvPr id="73" name="Google Shape;73;p10"/>
          <p:cNvSpPr txBox="1"/>
          <p:nvPr/>
        </p:nvSpPr>
        <p:spPr>
          <a:xfrm>
            <a:off x="432025" y="3792225"/>
            <a:ext cx="8401800" cy="4002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Autor/as/es:</a:t>
            </a:r>
            <a:endParaRPr b="1">
              <a:solidFill>
                <a:schemeClr val="dk1"/>
              </a:solidFill>
              <a:latin typeface="Montserrat"/>
              <a:ea typeface="Montserrat"/>
              <a:cs typeface="Montserrat"/>
              <a:sym typeface="Montserrat"/>
            </a:endParaRPr>
          </a:p>
        </p:txBody>
      </p:sp>
      <p:pic>
        <p:nvPicPr>
          <p:cNvPr id="74" name="Google Shape;74;p10"/>
          <p:cNvPicPr preferRelativeResize="0"/>
          <p:nvPr/>
        </p:nvPicPr>
        <p:blipFill>
          <a:blip r:embed="rId4">
            <a:alphaModFix/>
          </a:blip>
          <a:stretch>
            <a:fillRect/>
          </a:stretch>
        </p:blipFill>
        <p:spPr>
          <a:xfrm>
            <a:off x="8155184" y="33947"/>
            <a:ext cx="876879" cy="399275"/>
          </a:xfrm>
          <a:prstGeom prst="rect">
            <a:avLst/>
          </a:prstGeom>
          <a:noFill/>
          <a:ln>
            <a:noFill/>
          </a:ln>
        </p:spPr>
      </p:pic>
      <p:pic>
        <p:nvPicPr>
          <p:cNvPr id="75" name="Google Shape;75;p10"/>
          <p:cNvPicPr preferRelativeResize="0"/>
          <p:nvPr/>
        </p:nvPicPr>
        <p:blipFill>
          <a:blip r:embed="rId5">
            <a:alphaModFix/>
          </a:blip>
          <a:stretch>
            <a:fillRect/>
          </a:stretch>
        </p:blipFill>
        <p:spPr>
          <a:xfrm>
            <a:off x="8078975" y="4699100"/>
            <a:ext cx="558475" cy="300725"/>
          </a:xfrm>
          <a:prstGeom prst="rect">
            <a:avLst/>
          </a:prstGeom>
          <a:noFill/>
          <a:ln>
            <a:noFill/>
          </a:ln>
        </p:spPr>
      </p:pic>
      <p:sp>
        <p:nvSpPr>
          <p:cNvPr id="76" name="Google Shape;76;p10"/>
          <p:cNvSpPr txBox="1"/>
          <p:nvPr>
            <p:ph type="title"/>
          </p:nvPr>
        </p:nvSpPr>
        <p:spPr>
          <a:xfrm>
            <a:off x="1766475" y="3773600"/>
            <a:ext cx="7145100" cy="300600"/>
          </a:xfrm>
          <a:prstGeom prst="rect">
            <a:avLst/>
          </a:prstGeom>
        </p:spPr>
        <p:txBody>
          <a:bodyPr anchorCtr="0" anchor="t" bIns="91425" lIns="91425" spcFirstLastPara="1" rIns="91425" wrap="square" tIns="91425">
            <a:normAutofit/>
          </a:bodyPr>
          <a:lstStyle>
            <a:lvl1pPr lvl="0" rtl="0">
              <a:spcBef>
                <a:spcPts val="0"/>
              </a:spcBef>
              <a:spcAft>
                <a:spcPts val="0"/>
              </a:spcAft>
              <a:buSzPts val="1500"/>
              <a:buFont typeface="Montserrat Medium"/>
              <a:buNone/>
              <a:defRPr sz="1500">
                <a:latin typeface="Montserrat Medium"/>
                <a:ea typeface="Montserrat Medium"/>
                <a:cs typeface="Montserrat Medium"/>
                <a:sym typeface="Montserrat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0"/>
          <p:cNvSpPr txBox="1"/>
          <p:nvPr>
            <p:ph idx="2" type="title"/>
          </p:nvPr>
        </p:nvSpPr>
        <p:spPr>
          <a:xfrm>
            <a:off x="432025" y="83275"/>
            <a:ext cx="7145100" cy="399300"/>
          </a:xfrm>
          <a:prstGeom prst="rect">
            <a:avLst/>
          </a:prstGeom>
        </p:spPr>
        <p:txBody>
          <a:bodyPr anchorCtr="0" anchor="t" bIns="91425" lIns="91425" spcFirstLastPara="1" rIns="91425" wrap="square" tIns="91425">
            <a:normAutofit/>
          </a:bodyPr>
          <a:lstStyle>
            <a:lvl1pPr lvl="0" rtl="0">
              <a:spcBef>
                <a:spcPts val="0"/>
              </a:spcBef>
              <a:spcAft>
                <a:spcPts val="0"/>
              </a:spcAft>
              <a:buSzPts val="1500"/>
              <a:buFont typeface="Montserrat SemiBold"/>
              <a:buNone/>
              <a:defRPr sz="1500">
                <a:latin typeface="Montserrat SemiBold"/>
                <a:ea typeface="Montserrat SemiBold"/>
                <a:cs typeface="Montserrat SemiBold"/>
                <a:sym typeface="Montserrat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78" name="Google Shape;78;p10"/>
          <p:cNvPicPr preferRelativeResize="0"/>
          <p:nvPr/>
        </p:nvPicPr>
        <p:blipFill rotWithShape="1">
          <a:blip r:embed="rId6">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72">
          <p15:clr>
            <a:srgbClr val="FA7B17"/>
          </p15:clr>
        </p15:guide>
        <p15:guide id="2" pos="5441">
          <p15:clr>
            <a:srgbClr val="FA7B17"/>
          </p15:clr>
        </p15:guide>
        <p15:guide id="3" orient="horz" pos="2551">
          <p15:clr>
            <a:srgbClr val="FA7B17"/>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3.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6"/>
          <p:cNvSpPr txBox="1"/>
          <p:nvPr>
            <p:ph type="title"/>
          </p:nvPr>
        </p:nvSpPr>
        <p:spPr>
          <a:xfrm>
            <a:off x="3335100" y="1469100"/>
            <a:ext cx="5497200" cy="1375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Desarrollo Fullstack</a:t>
            </a:r>
            <a:endParaRPr/>
          </a:p>
        </p:txBody>
      </p:sp>
      <p:pic>
        <p:nvPicPr>
          <p:cNvPr id="144" name="Google Shape;144;p16"/>
          <p:cNvPicPr preferRelativeResize="0"/>
          <p:nvPr/>
        </p:nvPicPr>
        <p:blipFill>
          <a:blip r:embed="rId3">
            <a:alphaModFix/>
          </a:blip>
          <a:stretch>
            <a:fillRect/>
          </a:stretch>
        </p:blipFill>
        <p:spPr>
          <a:xfrm>
            <a:off x="5027287" y="2844300"/>
            <a:ext cx="2112825" cy="1293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INSERTAR</a:t>
            </a:r>
            <a:endParaRPr/>
          </a:p>
        </p:txBody>
      </p:sp>
      <p:sp>
        <p:nvSpPr>
          <p:cNvPr id="223" name="Google Shape;223;p25"/>
          <p:cNvSpPr txBox="1"/>
          <p:nvPr>
            <p:ph idx="1" type="body"/>
          </p:nvPr>
        </p:nvSpPr>
        <p:spPr>
          <a:xfrm>
            <a:off x="367350" y="1152475"/>
            <a:ext cx="4260300" cy="34824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INSERT INTO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(nombre, apellido, genero, edad) VALUES (“Pepe”, “Grillo”, “M”, 32);</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Múltiples valores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INSERT INTO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(nombre, apellido, genero, edad) VALUES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(“Natasha”, “Romanoff”, “F”, 35),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(“Tony”, “Stark”, “M”, 43),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(“Clark”, “Kent”, “M”, 37)</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accent4"/>
                </a:solidFill>
                <a:highlight>
                  <a:srgbClr val="434343"/>
                </a:highlight>
                <a:latin typeface="Fira Mono"/>
                <a:ea typeface="Fira Mono"/>
                <a:cs typeface="Fira Mono"/>
                <a:sym typeface="Fira Mono"/>
              </a:rPr>
              <a:t>*id se genera automáticamente</a:t>
            </a:r>
            <a:endParaRPr>
              <a:solidFill>
                <a:schemeClr val="accent4"/>
              </a:solidFill>
              <a:highlight>
                <a:srgbClr val="434343"/>
              </a:highlight>
              <a:latin typeface="Fira Mono"/>
              <a:ea typeface="Fira Mono"/>
              <a:cs typeface="Fira Mono"/>
              <a:sym typeface="Fira Mono"/>
            </a:endParaRPr>
          </a:p>
        </p:txBody>
      </p:sp>
      <p:sp>
        <p:nvSpPr>
          <p:cNvPr id="224" name="Google Shape;224;p2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t>INSERT</a:t>
            </a:r>
            <a:r>
              <a:rPr lang="es"/>
              <a:t> nos permite agregar registros a nuestras tablas.</a:t>
            </a:r>
            <a:endParaRPr/>
          </a:p>
          <a:p>
            <a:pPr indent="0" lvl="0" marL="0" rtl="0" algn="l">
              <a:spcBef>
                <a:spcPts val="1200"/>
              </a:spcBef>
              <a:spcAft>
                <a:spcPts val="0"/>
              </a:spcAft>
              <a:buNone/>
            </a:pPr>
            <a:r>
              <a:rPr lang="es"/>
              <a:t>Es necesario indicar los campos que vamos a agregar y luego de la sentencia </a:t>
            </a:r>
            <a:r>
              <a:rPr b="1" lang="es"/>
              <a:t>VALUES</a:t>
            </a:r>
            <a:r>
              <a:rPr lang="es"/>
              <a:t> poner en el mismo orden los valores </a:t>
            </a:r>
            <a:r>
              <a:rPr lang="es"/>
              <a:t>correspondientes</a:t>
            </a:r>
            <a:r>
              <a:rPr lang="es"/>
              <a:t> a esos campos.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También es posible agregar múltiples registros al mismo tiempo, separando cada declaración mediante una coma.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30" name="Google Shape;230;p26"/>
          <p:cNvSpPr txBox="1"/>
          <p:nvPr>
            <p:ph idx="1" type="body"/>
          </p:nvPr>
        </p:nvSpPr>
        <p:spPr>
          <a:xfrm>
            <a:off x="4397900" y="1502400"/>
            <a:ext cx="4260300" cy="28302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Todos los campos de todos los empleados.</a:t>
            </a:r>
            <a:endParaRPr sz="1517">
              <a:highlight>
                <a:srgbClr val="F8C823"/>
              </a:highlight>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Solo los campos nombre y edad de todos los empleados</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nombre, edad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a:t>
            </a:r>
            <a:endParaRPr>
              <a:solidFill>
                <a:schemeClr val="accent4"/>
              </a:solidFill>
              <a:highlight>
                <a:srgbClr val="434343"/>
              </a:highlight>
              <a:latin typeface="Fira Mono"/>
              <a:ea typeface="Fira Mono"/>
              <a:cs typeface="Fira Mono"/>
              <a:sym typeface="Fira Mono"/>
            </a:endParaRPr>
          </a:p>
        </p:txBody>
      </p:sp>
      <p:sp>
        <p:nvSpPr>
          <p:cNvPr id="231" name="Google Shape;231;p26"/>
          <p:cNvSpPr txBox="1"/>
          <p:nvPr>
            <p:ph idx="2" type="body"/>
          </p:nvPr>
        </p:nvSpPr>
        <p:spPr>
          <a:xfrm>
            <a:off x="311700" y="1502400"/>
            <a:ext cx="3999900" cy="293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Con</a:t>
            </a:r>
            <a:r>
              <a:rPr lang="es"/>
              <a:t> </a:t>
            </a:r>
            <a:r>
              <a:rPr b="1" lang="es"/>
              <a:t>SELECT </a:t>
            </a:r>
            <a:r>
              <a:rPr lang="es"/>
              <a:t>en cambio, vamos a consultar los datos de una tabla, trayendo solo los valores solicitados dependiendo la consulta realizada.</a:t>
            </a:r>
            <a:endParaRPr/>
          </a:p>
          <a:p>
            <a:pPr indent="0" lvl="0" marL="0" rtl="0" algn="l">
              <a:spcBef>
                <a:spcPts val="1200"/>
              </a:spcBef>
              <a:spcAft>
                <a:spcPts val="0"/>
              </a:spcAft>
              <a:buNone/>
            </a:pPr>
            <a:r>
              <a:rPr lang="es"/>
              <a:t>Con el </a:t>
            </a:r>
            <a:r>
              <a:rPr b="1" lang="es"/>
              <a:t>*</a:t>
            </a:r>
            <a:r>
              <a:rPr lang="es"/>
              <a:t> traemos todos los valores y registros desde (</a:t>
            </a:r>
            <a:r>
              <a:rPr b="1" lang="es"/>
              <a:t>FROM</a:t>
            </a:r>
            <a:r>
              <a:rPr lang="es"/>
              <a:t>) la tabla seleccionada.</a:t>
            </a:r>
            <a:endParaRPr/>
          </a:p>
          <a:p>
            <a:pPr indent="0" lvl="0" marL="0" rtl="0" algn="l">
              <a:spcBef>
                <a:spcPts val="1200"/>
              </a:spcBef>
              <a:spcAft>
                <a:spcPts val="1200"/>
              </a:spcAft>
              <a:buNone/>
            </a:pPr>
            <a:r>
              <a:rPr lang="es"/>
              <a:t>También podemos traer solo algunos campos determinados, para eso indicamos los campos buscados antes del FROM.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37" name="Google Shape;237;p27"/>
          <p:cNvSpPr txBox="1"/>
          <p:nvPr>
            <p:ph idx="1" type="body"/>
          </p:nvPr>
        </p:nvSpPr>
        <p:spPr>
          <a:xfrm>
            <a:off x="454825" y="1502400"/>
            <a:ext cx="4260300" cy="26475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mayores de 35 años.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rgbClr val="000000"/>
              </a:buClr>
              <a:buSzPts val="1100"/>
              <a:buFont typeface="Arial"/>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edad &gt; 35;</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Todos los campos de los primeros 5 empleados mayores de 35 años.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edad &gt; 35 LIMIT 5;</a:t>
            </a:r>
            <a:endParaRPr>
              <a:solidFill>
                <a:schemeClr val="lt2"/>
              </a:solidFill>
              <a:highlight>
                <a:srgbClr val="434343"/>
              </a:highlight>
              <a:latin typeface="Fira Mono"/>
              <a:ea typeface="Fira Mono"/>
              <a:cs typeface="Fira Mono"/>
              <a:sym typeface="Fira Mono"/>
            </a:endParaRPr>
          </a:p>
        </p:txBody>
      </p:sp>
      <p:sp>
        <p:nvSpPr>
          <p:cNvPr id="238" name="Google Shape;238;p27"/>
          <p:cNvSpPr txBox="1"/>
          <p:nvPr>
            <p:ph idx="2" type="body"/>
          </p:nvPr>
        </p:nvSpPr>
        <p:spPr>
          <a:xfrm>
            <a:off x="4914625"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Otra forma muy útil es colocar una sentencia </a:t>
            </a:r>
            <a:r>
              <a:rPr b="1" lang="es"/>
              <a:t>WHERE</a:t>
            </a:r>
            <a:r>
              <a:rPr lang="es"/>
              <a:t> para generar una condición a cumplir y de esa manera filtrar el resultado.</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Asimismo, con la sentencia </a:t>
            </a:r>
            <a:r>
              <a:rPr b="1" lang="es"/>
              <a:t>LIMIT</a:t>
            </a:r>
            <a:r>
              <a:rPr lang="es"/>
              <a:t> podemos limitar la cantidad de registros obtenidos.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44" name="Google Shape;244;p28"/>
          <p:cNvSpPr txBox="1"/>
          <p:nvPr>
            <p:ph idx="1" type="body"/>
          </p:nvPr>
        </p:nvSpPr>
        <p:spPr>
          <a:xfrm>
            <a:off x="4397900" y="1502400"/>
            <a:ext cx="4260300" cy="27747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ordenados por edad ascendente.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ORDER BY edad asc;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ordenados por edad descendente.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ORDER BY edad desc;</a:t>
            </a:r>
            <a:endParaRPr>
              <a:solidFill>
                <a:schemeClr val="lt2"/>
              </a:solidFill>
              <a:highlight>
                <a:srgbClr val="434343"/>
              </a:highlight>
              <a:latin typeface="Fira Mono"/>
              <a:ea typeface="Fira Mono"/>
              <a:cs typeface="Fira Mono"/>
              <a:sym typeface="Fira Mono"/>
            </a:endParaRPr>
          </a:p>
        </p:txBody>
      </p:sp>
      <p:sp>
        <p:nvSpPr>
          <p:cNvPr id="245" name="Google Shape;245;p28"/>
          <p:cNvSpPr txBox="1"/>
          <p:nvPr>
            <p:ph idx="2" type="body"/>
          </p:nvPr>
        </p:nvSpPr>
        <p:spPr>
          <a:xfrm>
            <a:off x="311700"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t>Por otra parte, SQL nos brinda la posibilidad de traer los datos de forma ordenada. </a:t>
            </a:r>
            <a:endParaRPr sz="2000"/>
          </a:p>
          <a:p>
            <a:pPr indent="0" lvl="0" marL="0" rtl="0" algn="l">
              <a:spcBef>
                <a:spcPts val="1200"/>
              </a:spcBef>
              <a:spcAft>
                <a:spcPts val="1200"/>
              </a:spcAft>
              <a:buNone/>
            </a:pPr>
            <a:r>
              <a:rPr lang="es" sz="2000"/>
              <a:t>Ese ordenamiento puede ser en forma ascendente o descendente</a:t>
            </a:r>
            <a:r>
              <a:rPr lang="es" sz="2000"/>
              <a:t>. </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490250" y="690300"/>
            <a:ext cx="8061000" cy="141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Vamos</a:t>
            </a:r>
            <a:r>
              <a:rPr lang="es"/>
              <a:t> a probar estas nuevas sentencias.</a:t>
            </a:r>
            <a:endParaRPr/>
          </a:p>
        </p:txBody>
      </p:sp>
      <p:pic>
        <p:nvPicPr>
          <p:cNvPr id="251" name="Google Shape;251;p29"/>
          <p:cNvPicPr preferRelativeResize="0"/>
          <p:nvPr/>
        </p:nvPicPr>
        <p:blipFill>
          <a:blip r:embed="rId3">
            <a:alphaModFix/>
          </a:blip>
          <a:stretch>
            <a:fillRect/>
          </a:stretch>
        </p:blipFill>
        <p:spPr>
          <a:xfrm>
            <a:off x="3001000" y="2360525"/>
            <a:ext cx="3039499" cy="2160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ACTUALIZAR</a:t>
            </a:r>
            <a:endParaRPr/>
          </a:p>
        </p:txBody>
      </p:sp>
      <p:sp>
        <p:nvSpPr>
          <p:cNvPr id="257" name="Google Shape;257;p30"/>
          <p:cNvSpPr txBox="1"/>
          <p:nvPr>
            <p:ph idx="1" type="body"/>
          </p:nvPr>
        </p:nvSpPr>
        <p:spPr>
          <a:xfrm>
            <a:off x="454825" y="1502400"/>
            <a:ext cx="4260300" cy="27747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Seleccionamos</a:t>
            </a:r>
            <a:r>
              <a:rPr lang="es">
                <a:solidFill>
                  <a:srgbClr val="B7B7B7"/>
                </a:solidFill>
                <a:highlight>
                  <a:srgbClr val="434343"/>
                </a:highlight>
                <a:latin typeface="Fira Mono"/>
                <a:ea typeface="Fira Mono"/>
                <a:cs typeface="Fira Mono"/>
                <a:sym typeface="Fira Mono"/>
              </a:rPr>
              <a:t> el registro con ID 3 y modificamos su atributo name.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UPDATE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SET name = “Antonio”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id = 3;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E15BBA"/>
                </a:solidFill>
                <a:highlight>
                  <a:srgbClr val="434343"/>
                </a:highlight>
                <a:latin typeface="Fira Mono"/>
                <a:ea typeface="Fira Mono"/>
                <a:cs typeface="Fira Mono"/>
                <a:sym typeface="Fira Mono"/>
              </a:rPr>
              <a:t>*¡NO OLVIDES EL WHERE!</a:t>
            </a:r>
            <a:endParaRPr>
              <a:solidFill>
                <a:srgbClr val="E15BBA"/>
              </a:solidFill>
              <a:highlight>
                <a:srgbClr val="434343"/>
              </a:highlight>
              <a:latin typeface="Fira Mono"/>
              <a:ea typeface="Fira Mono"/>
              <a:cs typeface="Fira Mono"/>
              <a:sym typeface="Fira Mono"/>
            </a:endParaRPr>
          </a:p>
        </p:txBody>
      </p:sp>
      <p:sp>
        <p:nvSpPr>
          <p:cNvPr id="258" name="Google Shape;258;p30"/>
          <p:cNvSpPr txBox="1"/>
          <p:nvPr>
            <p:ph idx="2" type="body"/>
          </p:nvPr>
        </p:nvSpPr>
        <p:spPr>
          <a:xfrm>
            <a:off x="4914625"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Mediante la sentencia </a:t>
            </a:r>
            <a:r>
              <a:rPr b="1" lang="es"/>
              <a:t>UPDATE</a:t>
            </a:r>
            <a:r>
              <a:rPr lang="es"/>
              <a:t> podemos actualizar los atributos de nuestros registros. Es importante </a:t>
            </a:r>
            <a:r>
              <a:rPr lang="es"/>
              <a:t>asignarle un nuevo valor al atributo seleccionado mediante </a:t>
            </a:r>
            <a:r>
              <a:rPr b="1" lang="es"/>
              <a:t>SET</a:t>
            </a:r>
            <a:r>
              <a:rPr lang="es"/>
              <a:t>.</a:t>
            </a:r>
            <a:endParaRPr/>
          </a:p>
          <a:p>
            <a:pPr indent="0" lvl="0" marL="0" rtl="0" algn="l">
              <a:spcBef>
                <a:spcPts val="1200"/>
              </a:spcBef>
              <a:spcAft>
                <a:spcPts val="1200"/>
              </a:spcAft>
              <a:buNone/>
            </a:pPr>
            <a:r>
              <a:rPr lang="es"/>
              <a:t>En caso que nos olvidemos la sentencia </a:t>
            </a:r>
            <a:r>
              <a:rPr b="1" lang="es"/>
              <a:t>WHERE</a:t>
            </a:r>
            <a:r>
              <a:rPr lang="es"/>
              <a:t> cambiaremos el nombre de TODOS los registros, por eso nunca debemos olvidarla.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1"/>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ELIMINAR</a:t>
            </a:r>
            <a:endParaRPr/>
          </a:p>
        </p:txBody>
      </p:sp>
      <p:sp>
        <p:nvSpPr>
          <p:cNvPr id="264" name="Google Shape;264;p31"/>
          <p:cNvSpPr txBox="1"/>
          <p:nvPr>
            <p:ph idx="1" type="body"/>
          </p:nvPr>
        </p:nvSpPr>
        <p:spPr>
          <a:xfrm>
            <a:off x="4469475" y="1502400"/>
            <a:ext cx="4260300" cy="27747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Seleccionamos el registro con nombre “Pepe” y lo eliminamos de la tabla.</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DELETE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nombre like “Pepe”;</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E15BBA"/>
                </a:solidFill>
                <a:highlight>
                  <a:srgbClr val="434343"/>
                </a:highlight>
                <a:latin typeface="Fira Mono"/>
                <a:ea typeface="Fira Mono"/>
                <a:cs typeface="Fira Mono"/>
                <a:sym typeface="Fira Mono"/>
              </a:rPr>
              <a:t>*¡</a:t>
            </a:r>
            <a:r>
              <a:rPr lang="es">
                <a:solidFill>
                  <a:srgbClr val="E15BBA"/>
                </a:solidFill>
                <a:highlight>
                  <a:srgbClr val="434343"/>
                </a:highlight>
                <a:latin typeface="Fira Mono"/>
                <a:ea typeface="Fira Mono"/>
                <a:cs typeface="Fira Mono"/>
                <a:sym typeface="Fira Mono"/>
              </a:rPr>
              <a:t>AQUÍ SÍ</a:t>
            </a:r>
            <a:r>
              <a:rPr lang="es">
                <a:solidFill>
                  <a:srgbClr val="E15BBA"/>
                </a:solidFill>
                <a:highlight>
                  <a:srgbClr val="434343"/>
                </a:highlight>
                <a:latin typeface="Fira Mono"/>
                <a:ea typeface="Fira Mono"/>
                <a:cs typeface="Fira Mono"/>
                <a:sym typeface="Fira Mono"/>
              </a:rPr>
              <a:t>, POR FAVOR, NO OLVIDES EL WHERE! </a:t>
            </a:r>
            <a:r>
              <a:rPr lang="es">
                <a:solidFill>
                  <a:srgbClr val="E15BBA"/>
                </a:solidFill>
                <a:highlight>
                  <a:srgbClr val="434343"/>
                </a:highlight>
                <a:latin typeface="Fira Mono"/>
                <a:ea typeface="Fira Mono"/>
                <a:cs typeface="Fira Mono"/>
                <a:sym typeface="Fira Mono"/>
              </a:rPr>
              <a:t>🙏</a:t>
            </a:r>
            <a:endParaRPr>
              <a:solidFill>
                <a:srgbClr val="E15BBA"/>
              </a:solidFill>
              <a:highlight>
                <a:srgbClr val="434343"/>
              </a:highlight>
              <a:latin typeface="Fira Mono"/>
              <a:ea typeface="Fira Mono"/>
              <a:cs typeface="Fira Mono"/>
              <a:sym typeface="Fira Mono"/>
            </a:endParaRPr>
          </a:p>
        </p:txBody>
      </p:sp>
      <p:sp>
        <p:nvSpPr>
          <p:cNvPr id="265" name="Google Shape;265;p31"/>
          <p:cNvSpPr txBox="1"/>
          <p:nvPr>
            <p:ph idx="2" type="body"/>
          </p:nvPr>
        </p:nvSpPr>
        <p:spPr>
          <a:xfrm>
            <a:off x="311700" y="1502400"/>
            <a:ext cx="3981300" cy="2774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s"/>
              <a:t>Posiblemente la sentencia </a:t>
            </a:r>
            <a:r>
              <a:rPr lang="es"/>
              <a:t>más </a:t>
            </a:r>
            <a:r>
              <a:rPr lang="es"/>
              <a:t>conflictiva, culpable de incontables errores irreparables para principiantes y no tan principiantes.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La sentencia </a:t>
            </a:r>
            <a:r>
              <a:rPr b="1" lang="es"/>
              <a:t>DELETE</a:t>
            </a:r>
            <a:r>
              <a:rPr lang="es"/>
              <a:t>, al igual que la anterior </a:t>
            </a:r>
            <a:r>
              <a:rPr b="1" lang="es"/>
              <a:t>UPDATE</a:t>
            </a:r>
            <a:r>
              <a:rPr lang="es"/>
              <a:t>, necesita un </a:t>
            </a:r>
            <a:r>
              <a:rPr b="1" lang="es"/>
              <a:t>WHERE</a:t>
            </a:r>
            <a:r>
              <a:rPr lang="es"/>
              <a:t> para saber que registro eliminar. Si no se lo pasamos, entonces </a:t>
            </a:r>
            <a:r>
              <a:rPr b="1" lang="es">
                <a:solidFill>
                  <a:srgbClr val="FF8B39"/>
                </a:solidFill>
              </a:rPr>
              <a:t>borraremos todos los registros de la tabla.</a:t>
            </a:r>
            <a:endParaRPr b="1">
              <a:solidFill>
                <a:srgbClr val="FF8B3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2"/>
          <p:cNvSpPr txBox="1"/>
          <p:nvPr>
            <p:ph type="ctrTitle"/>
          </p:nvPr>
        </p:nvSpPr>
        <p:spPr>
          <a:xfrm>
            <a:off x="550375" y="7600"/>
            <a:ext cx="8043300" cy="1570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Relaciones SQL</a:t>
            </a:r>
            <a:endParaRPr/>
          </a:p>
        </p:txBody>
      </p:sp>
      <p:sp>
        <p:nvSpPr>
          <p:cNvPr id="271" name="Google Shape;271;p32"/>
          <p:cNvSpPr txBox="1"/>
          <p:nvPr>
            <p:ph idx="1" type="subTitle"/>
          </p:nvPr>
        </p:nvSpPr>
        <p:spPr>
          <a:xfrm>
            <a:off x="550375" y="1773900"/>
            <a:ext cx="8043300" cy="2248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s" sz="2900"/>
              <a:t>En una base de datos las tablas pueden estar relacionadas entre sí. Esto permite poder seleccionar datos de varias tablas en una misma consulta.</a:t>
            </a:r>
            <a:endParaRPr sz="2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3"/>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Tipos de Relaciones</a:t>
            </a:r>
            <a:endParaRPr/>
          </a:p>
        </p:txBody>
      </p:sp>
      <p:sp>
        <p:nvSpPr>
          <p:cNvPr id="277" name="Google Shape;277;p3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Las bases de datos relacionales tienen diversos “tipos de relaciones” utilizadas para vincular nuestras tablas</a:t>
            </a:r>
            <a:endParaRPr/>
          </a:p>
          <a:p>
            <a:pPr indent="0" lvl="0" marL="0" rtl="0" algn="l">
              <a:spcBef>
                <a:spcPts val="1200"/>
              </a:spcBef>
              <a:spcAft>
                <a:spcPts val="0"/>
              </a:spcAft>
              <a:buNone/>
            </a:pPr>
            <a:r>
              <a:rPr lang="es"/>
              <a:t>Este “vínculo” depende de la cantidad de ocurrencias que tiene un registro de una tabla dentro de otra tabla (esto se conoce como cardinalidad).</a:t>
            </a:r>
            <a:endParaRPr/>
          </a:p>
          <a:p>
            <a:pPr indent="0" lvl="0" marL="0" rtl="0" algn="l">
              <a:spcBef>
                <a:spcPts val="1200"/>
              </a:spcBef>
              <a:spcAft>
                <a:spcPts val="0"/>
              </a:spcAft>
              <a:buNone/>
            </a:pPr>
            <a:r>
              <a:rPr b="1" lang="es">
                <a:highlight>
                  <a:srgbClr val="F8C823"/>
                </a:highlight>
              </a:rPr>
              <a:t>uno a uno - 1:1</a:t>
            </a:r>
            <a:endParaRPr b="1">
              <a:highlight>
                <a:srgbClr val="F8C823"/>
              </a:highlight>
            </a:endParaRPr>
          </a:p>
          <a:p>
            <a:pPr indent="0" lvl="0" marL="0" rtl="0" algn="l">
              <a:spcBef>
                <a:spcPts val="1200"/>
              </a:spcBef>
              <a:spcAft>
                <a:spcPts val="1200"/>
              </a:spcAft>
              <a:buClr>
                <a:schemeClr val="dk1"/>
              </a:buClr>
              <a:buSzPts val="1100"/>
              <a:buFont typeface="Arial"/>
              <a:buNone/>
            </a:pPr>
            <a:r>
              <a:rPr lang="es"/>
              <a:t>Cuando un registro de una tabla sólo está relacionado con un registro de otra tabla, y viceversa.</a:t>
            </a:r>
            <a:r>
              <a:rPr lang="es"/>
              <a:t> </a:t>
            </a:r>
            <a:endParaRPr>
              <a:highlight>
                <a:srgbClr val="F8C823"/>
              </a:highlight>
            </a:endParaRPr>
          </a:p>
        </p:txBody>
      </p:sp>
      <p:sp>
        <p:nvSpPr>
          <p:cNvPr id="278" name="Google Shape;278;p3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a:highlight>
                  <a:srgbClr val="F8C823"/>
                </a:highlight>
              </a:rPr>
              <a:t>uno a muchos / muchos a uno - 1:N - N:1</a:t>
            </a:r>
            <a:endParaRPr b="1">
              <a:highlight>
                <a:srgbClr val="F8C823"/>
              </a:highlight>
            </a:endParaRPr>
          </a:p>
          <a:p>
            <a:pPr indent="0" lvl="0" marL="0" rtl="0" algn="l">
              <a:spcBef>
                <a:spcPts val="1200"/>
              </a:spcBef>
              <a:spcAft>
                <a:spcPts val="0"/>
              </a:spcAft>
              <a:buNone/>
            </a:pPr>
            <a:r>
              <a:rPr lang="es"/>
              <a:t>Una relación de uno a muchos existe cuando un registro de la tabla A está relacionado con ninguno o muchos registros de la tabla B, pero este registro en la tabla B  sólo está relacionado con un registro de la tabla A.</a:t>
            </a:r>
            <a:endParaRPr/>
          </a:p>
          <a:p>
            <a:pPr indent="0" lvl="0" marL="0" rtl="0" algn="l">
              <a:spcBef>
                <a:spcPts val="1200"/>
              </a:spcBef>
              <a:spcAft>
                <a:spcPts val="0"/>
              </a:spcAft>
              <a:buNone/>
            </a:pPr>
            <a:r>
              <a:rPr b="1" lang="es">
                <a:highlight>
                  <a:srgbClr val="F8C823"/>
                </a:highlight>
              </a:rPr>
              <a:t>muchos a muchos - N:N</a:t>
            </a:r>
            <a:endParaRPr b="1">
              <a:highlight>
                <a:srgbClr val="F8C823"/>
              </a:highlight>
            </a:endParaRPr>
          </a:p>
          <a:p>
            <a:pPr indent="0" lvl="0" marL="0" rtl="0" algn="l">
              <a:spcBef>
                <a:spcPts val="1200"/>
              </a:spcBef>
              <a:spcAft>
                <a:spcPts val="1200"/>
              </a:spcAft>
              <a:buClr>
                <a:schemeClr val="dk1"/>
              </a:buClr>
              <a:buSzPts val="1100"/>
              <a:buFont typeface="Arial"/>
              <a:buNone/>
            </a:pPr>
            <a:r>
              <a:rPr lang="es"/>
              <a:t>Cuando muchos registros de una tabla se relacionan con muchos registros de otra tabla. Vamos a verlo en un ejemplo.</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4"/>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Claves primarias y foráneas</a:t>
            </a:r>
            <a:endParaRPr/>
          </a:p>
        </p:txBody>
      </p:sp>
      <p:sp>
        <p:nvSpPr>
          <p:cNvPr id="284" name="Google Shape;284;p34"/>
          <p:cNvSpPr txBox="1"/>
          <p:nvPr>
            <p:ph idx="1" type="body"/>
          </p:nvPr>
        </p:nvSpPr>
        <p:spPr>
          <a:xfrm>
            <a:off x="311700" y="1152475"/>
            <a:ext cx="8568300" cy="706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s"/>
              <a:t>Para que una relación entre dos tablas exista, la tabla que deseas relacionar debe poseer una clave primaria, mientras que la tabla donde estará el lado dependiente de la relación debe poseer una clave foránea.</a:t>
            </a:r>
            <a:endParaRPr>
              <a:highlight>
                <a:srgbClr val="F8C823"/>
              </a:highlight>
            </a:endParaRPr>
          </a:p>
        </p:txBody>
      </p:sp>
      <p:pic>
        <p:nvPicPr>
          <p:cNvPr descr="Diagrama&#10;&#10;Descripción generada automáticamente" id="285" name="Google Shape;285;p34"/>
          <p:cNvPicPr preferRelativeResize="0"/>
          <p:nvPr/>
        </p:nvPicPr>
        <p:blipFill rotWithShape="1">
          <a:blip r:embed="rId3">
            <a:alphaModFix/>
          </a:blip>
          <a:srcRect b="0" l="0" r="0" t="0"/>
          <a:stretch/>
        </p:blipFill>
        <p:spPr>
          <a:xfrm>
            <a:off x="3624292" y="1803400"/>
            <a:ext cx="5208008" cy="2790325"/>
          </a:xfrm>
          <a:prstGeom prst="rect">
            <a:avLst/>
          </a:prstGeom>
          <a:noFill/>
          <a:ln>
            <a:noFill/>
          </a:ln>
        </p:spPr>
      </p:pic>
      <p:sp>
        <p:nvSpPr>
          <p:cNvPr id="286" name="Google Shape;286;p34"/>
          <p:cNvSpPr/>
          <p:nvPr/>
        </p:nvSpPr>
        <p:spPr>
          <a:xfrm>
            <a:off x="515341" y="1898805"/>
            <a:ext cx="3024000" cy="1246200"/>
          </a:xfrm>
          <a:prstGeom prst="rect">
            <a:avLst/>
          </a:prstGeom>
          <a:solidFill>
            <a:srgbClr val="F8C82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435600" y="1803400"/>
            <a:ext cx="3024000" cy="12462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txBox="1"/>
          <p:nvPr>
            <p:ph idx="1" type="body"/>
          </p:nvPr>
        </p:nvSpPr>
        <p:spPr>
          <a:xfrm>
            <a:off x="435600" y="1861979"/>
            <a:ext cx="3024000" cy="11874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85000"/>
          </a:bodyPr>
          <a:lstStyle/>
          <a:p>
            <a:pPr indent="0" lvl="0" marL="0" rtl="0" algn="l">
              <a:spcBef>
                <a:spcPts val="0"/>
              </a:spcBef>
              <a:spcAft>
                <a:spcPts val="0"/>
              </a:spcAft>
              <a:buClr>
                <a:schemeClr val="dk1"/>
              </a:buClr>
              <a:buSzPct val="78571"/>
              <a:buFont typeface="Arial"/>
              <a:buNone/>
            </a:pPr>
            <a:r>
              <a:rPr lang="es">
                <a:highlight>
                  <a:srgbClr val="F8C823"/>
                </a:highlight>
              </a:rPr>
              <a:t>PRIMARY KEY</a:t>
            </a:r>
            <a:endParaRPr/>
          </a:p>
          <a:p>
            <a:pPr indent="0" lvl="0" marL="0" rtl="0" algn="l">
              <a:spcBef>
                <a:spcPts val="1200"/>
              </a:spcBef>
              <a:spcAft>
                <a:spcPts val="1200"/>
              </a:spcAft>
              <a:buNone/>
            </a:pPr>
            <a:r>
              <a:rPr lang="es">
                <a:solidFill>
                  <a:srgbClr val="F9F9F9"/>
                </a:solidFill>
              </a:rPr>
              <a:t>Campo cuyos valores identifican de forma única cada registro dentro de la tabla. Este campo tiene la cláusula.</a:t>
            </a:r>
            <a:endParaRPr>
              <a:solidFill>
                <a:srgbClr val="F9F9F9"/>
              </a:solidFill>
            </a:endParaRPr>
          </a:p>
        </p:txBody>
      </p:sp>
      <p:sp>
        <p:nvSpPr>
          <p:cNvPr id="289" name="Google Shape;289;p34"/>
          <p:cNvSpPr/>
          <p:nvPr/>
        </p:nvSpPr>
        <p:spPr>
          <a:xfrm>
            <a:off x="515735" y="3342118"/>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435600" y="3252125"/>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txBox="1"/>
          <p:nvPr>
            <p:ph idx="1" type="body"/>
          </p:nvPr>
        </p:nvSpPr>
        <p:spPr>
          <a:xfrm>
            <a:off x="435600" y="3265562"/>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s">
                <a:highlight>
                  <a:srgbClr val="F8C823"/>
                </a:highlight>
              </a:rPr>
              <a:t>FOREIGN KEY</a:t>
            </a:r>
            <a:endParaRPr/>
          </a:p>
          <a:p>
            <a:pPr indent="0" lvl="0" marL="0" rtl="0" algn="l">
              <a:spcBef>
                <a:spcPts val="1200"/>
              </a:spcBef>
              <a:spcAft>
                <a:spcPts val="1200"/>
              </a:spcAft>
              <a:buNone/>
            </a:pPr>
            <a:r>
              <a:rPr lang="es">
                <a:solidFill>
                  <a:srgbClr val="F9F9F9"/>
                </a:solidFill>
              </a:rPr>
              <a:t>Campo dentro de la tabla cuyos valores hacen referencia a «claves primarias» en otra tabla. Este campo viene acompañado de la cláusula.</a:t>
            </a:r>
            <a:endParaRPr>
              <a:solidFill>
                <a:srgbClr val="F9F9F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7"/>
          <p:cNvSpPr txBox="1"/>
          <p:nvPr>
            <p:ph type="ctrTitle"/>
          </p:nvPr>
        </p:nvSpPr>
        <p:spPr>
          <a:xfrm>
            <a:off x="311700" y="1226800"/>
            <a:ext cx="8520600" cy="1570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s"/>
              <a:t>Les damos la bienvenida</a:t>
            </a:r>
            <a:endParaRPr/>
          </a:p>
        </p:txBody>
      </p:sp>
      <p:sp>
        <p:nvSpPr>
          <p:cNvPr id="150" name="Google Shape;150;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Vamos a comenzar a grabar la clase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Ejemplo de relaciones</a:t>
            </a:r>
            <a:endParaRPr/>
          </a:p>
        </p:txBody>
      </p:sp>
      <p:sp>
        <p:nvSpPr>
          <p:cNvPr id="297" name="Google Shape;297;p35"/>
          <p:cNvSpPr txBox="1"/>
          <p:nvPr>
            <p:ph idx="1" type="body"/>
          </p:nvPr>
        </p:nvSpPr>
        <p:spPr>
          <a:xfrm>
            <a:off x="311700" y="1152475"/>
            <a:ext cx="8568300" cy="706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A nuestra base de datos le agregamos una tabla “salarios”, que va a estar relacionada a la tabla de empleados en un tipo de uno a muchos, es decir, muchos empleados poseen un salario.</a:t>
            </a:r>
            <a:endParaRPr>
              <a:highlight>
                <a:srgbClr val="F8C823"/>
              </a:highlight>
            </a:endParaRPr>
          </a:p>
        </p:txBody>
      </p:sp>
      <p:sp>
        <p:nvSpPr>
          <p:cNvPr id="298" name="Google Shape;298;p35"/>
          <p:cNvSpPr txBox="1"/>
          <p:nvPr>
            <p:ph idx="1" type="body"/>
          </p:nvPr>
        </p:nvSpPr>
        <p:spPr>
          <a:xfrm>
            <a:off x="446900" y="2035150"/>
            <a:ext cx="4125000" cy="2536200"/>
          </a:xfrm>
          <a:prstGeom prst="rect">
            <a:avLst/>
          </a:prstGeom>
          <a:solidFill>
            <a:srgbClr val="414141"/>
          </a:solidFill>
          <a:ln>
            <a:noFill/>
          </a:ln>
        </p:spPr>
        <p:txBody>
          <a:bodyPr anchorCtr="0" anchor="t" bIns="91425" lIns="91425" spcFirstLastPara="1" rIns="91425" wrap="square" tIns="91425">
            <a:normAutofit fontScale="92500" lnSpcReduction="20000"/>
          </a:bodyPr>
          <a:lstStyle/>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CREATE TABLE </a:t>
            </a:r>
            <a:r>
              <a:rPr lang="es">
                <a:solidFill>
                  <a:srgbClr val="F8C823"/>
                </a:solidFill>
                <a:highlight>
                  <a:srgbClr val="434343"/>
                </a:highlight>
                <a:latin typeface="Fira Mono"/>
                <a:ea typeface="Fira Mono"/>
                <a:cs typeface="Fira Mono"/>
                <a:sym typeface="Fira Mono"/>
              </a:rPr>
              <a:t>salarios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id_salario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id_empleado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salario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FOREIGN KEY (id_empleado) REFERENCES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(id) ON DELETE CASCADE,</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PRIMARY KEY (id_salario)</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p:txBody>
      </p:sp>
      <p:sp>
        <p:nvSpPr>
          <p:cNvPr id="299" name="Google Shape;299;p35"/>
          <p:cNvSpPr txBox="1"/>
          <p:nvPr>
            <p:ph idx="1" type="body"/>
          </p:nvPr>
        </p:nvSpPr>
        <p:spPr>
          <a:xfrm>
            <a:off x="4707300" y="2035150"/>
            <a:ext cx="4125000" cy="138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Nuestra tabla posee un campo </a:t>
            </a:r>
            <a:r>
              <a:rPr b="1" lang="es"/>
              <a:t>id_salario</a:t>
            </a:r>
            <a:r>
              <a:rPr lang="es"/>
              <a:t> que funciona como PK de cada registro y un campo </a:t>
            </a:r>
            <a:r>
              <a:rPr b="1" lang="es"/>
              <a:t>id_empleado</a:t>
            </a:r>
            <a:r>
              <a:rPr lang="es"/>
              <a:t> que funciona como FK que apunta al ID de un empleado en esa tabla.</a:t>
            </a:r>
            <a:endParaRPr>
              <a:highlight>
                <a:srgbClr val="F8C823"/>
              </a:highlight>
            </a:endParaRPr>
          </a:p>
        </p:txBody>
      </p:sp>
      <p:sp>
        <p:nvSpPr>
          <p:cNvPr id="300" name="Google Shape;300;p35"/>
          <p:cNvSpPr txBox="1"/>
          <p:nvPr>
            <p:ph idx="1" type="body"/>
          </p:nvPr>
        </p:nvSpPr>
        <p:spPr>
          <a:xfrm>
            <a:off x="4707300" y="3458200"/>
            <a:ext cx="4125000" cy="1152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Las palabras </a:t>
            </a:r>
            <a:r>
              <a:rPr b="1" lang="es"/>
              <a:t>ON DELETE CASCADE</a:t>
            </a:r>
            <a:r>
              <a:rPr lang="es"/>
              <a:t>, indican que si se elimina un empleado de la tabla, debe eliminarse el registro de salario relacionado a ese empleado.</a:t>
            </a:r>
            <a:endParaRPr>
              <a:highlight>
                <a:srgbClr val="F8C823"/>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6"/>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JOINS</a:t>
            </a:r>
            <a:endParaRPr/>
          </a:p>
        </p:txBody>
      </p:sp>
      <p:sp>
        <p:nvSpPr>
          <p:cNvPr id="306" name="Google Shape;306;p36"/>
          <p:cNvSpPr txBox="1"/>
          <p:nvPr>
            <p:ph idx="1" type="body"/>
          </p:nvPr>
        </p:nvSpPr>
        <p:spPr>
          <a:xfrm>
            <a:off x="311700" y="1076950"/>
            <a:ext cx="8568300" cy="664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Es una de las sentencias que nos permiten concatenar en una sola consulta datos relacionados de diferentes tablas.</a:t>
            </a:r>
            <a:endParaRPr>
              <a:highlight>
                <a:srgbClr val="F8C823"/>
              </a:highlight>
            </a:endParaRPr>
          </a:p>
        </p:txBody>
      </p:sp>
      <p:pic>
        <p:nvPicPr>
          <p:cNvPr id="307" name="Google Shape;307;p36"/>
          <p:cNvPicPr preferRelativeResize="0"/>
          <p:nvPr/>
        </p:nvPicPr>
        <p:blipFill rotWithShape="1">
          <a:blip r:embed="rId3">
            <a:alphaModFix/>
          </a:blip>
          <a:srcRect b="0" l="0" r="0" t="1400"/>
          <a:stretch/>
        </p:blipFill>
        <p:spPr>
          <a:xfrm>
            <a:off x="2046425" y="1669450"/>
            <a:ext cx="4973226" cy="31262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7"/>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No te olvides de dar el presente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8"/>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Recordá: </a:t>
            </a:r>
            <a:endParaRPr/>
          </a:p>
          <a:p>
            <a:pPr indent="-431800" lvl="0" marL="457200" rtl="0" algn="l">
              <a:spcBef>
                <a:spcPts val="0"/>
              </a:spcBef>
              <a:spcAft>
                <a:spcPts val="0"/>
              </a:spcAft>
              <a:buSzPts val="3200"/>
              <a:buFont typeface="Montserrat SemiBold"/>
              <a:buChar char="●"/>
            </a:pPr>
            <a:r>
              <a:rPr b="0" lang="es" sz="3200">
                <a:latin typeface="Montserrat SemiBold"/>
                <a:ea typeface="Montserrat SemiBold"/>
                <a:cs typeface="Montserrat SemiBold"/>
                <a:sym typeface="Montserrat SemiBold"/>
              </a:rPr>
              <a:t>Revisar la Cartelera de Novedades.</a:t>
            </a:r>
            <a:endParaRPr b="0" sz="3200">
              <a:latin typeface="Montserrat SemiBold"/>
              <a:ea typeface="Montserrat SemiBold"/>
              <a:cs typeface="Montserrat SemiBold"/>
              <a:sym typeface="Montserrat SemiBold"/>
            </a:endParaRPr>
          </a:p>
          <a:p>
            <a:pPr indent="-431800" lvl="0" marL="457200" rtl="0" algn="l">
              <a:spcBef>
                <a:spcPts val="0"/>
              </a:spcBef>
              <a:spcAft>
                <a:spcPts val="0"/>
              </a:spcAft>
              <a:buSzPts val="3200"/>
              <a:buFont typeface="Montserrat SemiBold"/>
              <a:buChar char="●"/>
            </a:pPr>
            <a:r>
              <a:rPr b="0" lang="es" sz="3200">
                <a:latin typeface="Montserrat SemiBold"/>
                <a:ea typeface="Montserrat SemiBold"/>
                <a:cs typeface="Montserrat SemiBold"/>
                <a:sym typeface="Montserrat SemiBold"/>
              </a:rPr>
              <a:t>Hacer tus consultas en el Foro.</a:t>
            </a:r>
            <a:endParaRPr b="0" sz="3200">
              <a:latin typeface="Montserrat SemiBold"/>
              <a:ea typeface="Montserrat SemiBold"/>
              <a:cs typeface="Montserrat SemiBold"/>
              <a:sym typeface="Montserrat SemiBold"/>
            </a:endParaRPr>
          </a:p>
          <a:p>
            <a:pPr indent="0" lvl="0" marL="0" rtl="0" algn="l">
              <a:spcBef>
                <a:spcPts val="0"/>
              </a:spcBef>
              <a:spcAft>
                <a:spcPts val="0"/>
              </a:spcAft>
              <a:buNone/>
            </a:pPr>
            <a:r>
              <a:t/>
            </a:r>
            <a:endParaRPr sz="3200"/>
          </a:p>
          <a:p>
            <a:pPr indent="0" lvl="0" marL="0" rtl="0" algn="l">
              <a:spcBef>
                <a:spcPts val="0"/>
              </a:spcBef>
              <a:spcAft>
                <a:spcPts val="0"/>
              </a:spcAft>
              <a:buNone/>
            </a:pPr>
            <a:r>
              <a:rPr lang="es" sz="3200"/>
              <a:t>Todo en el Aula Virtual.</a:t>
            </a:r>
            <a:endParaRPr sz="3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Gracias</a:t>
            </a:r>
            <a:endParaRPr sz="3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8"/>
          <p:cNvSpPr txBox="1"/>
          <p:nvPr>
            <p:ph idx="2" type="title"/>
          </p:nvPr>
        </p:nvSpPr>
        <p:spPr>
          <a:xfrm>
            <a:off x="3938175" y="1159375"/>
            <a:ext cx="1091700" cy="3006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78571"/>
              <a:buFont typeface="Arial"/>
              <a:buNone/>
            </a:pPr>
            <a:r>
              <a:rPr lang="es"/>
              <a:t>Clase 21</a:t>
            </a:r>
            <a:endParaRPr/>
          </a:p>
        </p:txBody>
      </p:sp>
      <p:sp>
        <p:nvSpPr>
          <p:cNvPr id="156" name="Google Shape;156;p18"/>
          <p:cNvSpPr txBox="1"/>
          <p:nvPr>
            <p:ph idx="3" type="title"/>
          </p:nvPr>
        </p:nvSpPr>
        <p:spPr>
          <a:xfrm>
            <a:off x="6877450" y="1159388"/>
            <a:ext cx="911700" cy="3006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78571"/>
              <a:buFont typeface="Arial"/>
              <a:buNone/>
            </a:pPr>
            <a:r>
              <a:rPr lang="es">
                <a:solidFill>
                  <a:schemeClr val="dk1"/>
                </a:solidFill>
              </a:rPr>
              <a:t>Clase 22</a:t>
            </a:r>
            <a:endParaRPr/>
          </a:p>
        </p:txBody>
      </p:sp>
      <p:sp>
        <p:nvSpPr>
          <p:cNvPr id="157" name="Google Shape;157;p18"/>
          <p:cNvSpPr txBox="1"/>
          <p:nvPr>
            <p:ph type="title"/>
          </p:nvPr>
        </p:nvSpPr>
        <p:spPr>
          <a:xfrm>
            <a:off x="1271800" y="1159375"/>
            <a:ext cx="911700" cy="3006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78571"/>
              <a:buFont typeface="Arial"/>
              <a:buNone/>
            </a:pPr>
            <a:r>
              <a:rPr lang="es">
                <a:solidFill>
                  <a:schemeClr val="dk1"/>
                </a:solidFill>
              </a:rPr>
              <a:t>Clase 20</a:t>
            </a:r>
            <a:endParaRPr/>
          </a:p>
        </p:txBody>
      </p:sp>
      <p:sp>
        <p:nvSpPr>
          <p:cNvPr id="158" name="Google Shape;158;p18"/>
          <p:cNvSpPr txBox="1"/>
          <p:nvPr>
            <p:ph idx="4" type="title"/>
          </p:nvPr>
        </p:nvSpPr>
        <p:spPr>
          <a:xfrm>
            <a:off x="532575" y="2150850"/>
            <a:ext cx="2397900" cy="211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a:solidFill>
                  <a:srgbClr val="414141"/>
                </a:solidFill>
              </a:rPr>
              <a:t>Base de Datos</a:t>
            </a:r>
            <a:endParaRPr b="1">
              <a:solidFill>
                <a:srgbClr val="414141"/>
              </a:solidFill>
            </a:endParaRPr>
          </a:p>
          <a:p>
            <a:pPr indent="0" lvl="0" marL="0" rtl="0" algn="l">
              <a:spcBef>
                <a:spcPts val="0"/>
              </a:spcBef>
              <a:spcAft>
                <a:spcPts val="0"/>
              </a:spcAft>
              <a:buClr>
                <a:schemeClr val="dk1"/>
              </a:buClr>
              <a:buSzPts val="1100"/>
              <a:buFont typeface="Arial"/>
              <a:buNone/>
            </a:pPr>
            <a:r>
              <a:t/>
            </a:r>
            <a:endParaRPr>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Introducción</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MySQL + Motor BBDD</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Tipos de Datos</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Diagramas ER</a:t>
            </a:r>
            <a:endParaRPr b="1">
              <a:solidFill>
                <a:srgbClr val="414141"/>
              </a:solidFill>
            </a:endParaRPr>
          </a:p>
        </p:txBody>
      </p:sp>
      <p:sp>
        <p:nvSpPr>
          <p:cNvPr id="159" name="Google Shape;159;p18"/>
          <p:cNvSpPr txBox="1"/>
          <p:nvPr>
            <p:ph idx="5" type="title"/>
          </p:nvPr>
        </p:nvSpPr>
        <p:spPr>
          <a:xfrm>
            <a:off x="6130475" y="2159925"/>
            <a:ext cx="2397900" cy="211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a:solidFill>
                  <a:srgbClr val="414141"/>
                </a:solidFill>
              </a:rPr>
              <a:t>Introducción a Backend</a:t>
            </a:r>
            <a:endParaRPr b="1">
              <a:solidFill>
                <a:srgbClr val="414141"/>
              </a:solidFill>
            </a:endParaRPr>
          </a:p>
          <a:p>
            <a:pPr indent="0" lvl="0" marL="0" rtl="0" algn="l">
              <a:spcBef>
                <a:spcPts val="0"/>
              </a:spcBef>
              <a:spcAft>
                <a:spcPts val="0"/>
              </a:spcAft>
              <a:buClr>
                <a:schemeClr val="dk1"/>
              </a:buClr>
              <a:buSzPts val="1100"/>
              <a:buFont typeface="Arial"/>
              <a:buNone/>
            </a:pPr>
            <a:r>
              <a:t/>
            </a:r>
            <a:endParaRPr>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Relación Cliente/Servidor</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Protocolo HTTP</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Status Codes</a:t>
            </a:r>
            <a:endParaRPr b="1">
              <a:solidFill>
                <a:srgbClr val="414141"/>
              </a:solidFill>
            </a:endParaRPr>
          </a:p>
        </p:txBody>
      </p:sp>
      <p:sp>
        <p:nvSpPr>
          <p:cNvPr id="160" name="Google Shape;160;p18"/>
          <p:cNvSpPr txBox="1"/>
          <p:nvPr>
            <p:ph idx="6" type="title"/>
          </p:nvPr>
        </p:nvSpPr>
        <p:spPr>
          <a:xfrm>
            <a:off x="3331525" y="2155125"/>
            <a:ext cx="2397900" cy="212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a:solidFill>
                  <a:srgbClr val="414141"/>
                </a:solidFill>
              </a:rPr>
              <a:t>Base de Datos</a:t>
            </a:r>
            <a:endParaRPr b="1">
              <a:solidFill>
                <a:srgbClr val="414141"/>
              </a:solidFill>
            </a:endParaRPr>
          </a:p>
          <a:p>
            <a:pPr indent="0" lvl="0" marL="0" rtl="0" algn="l">
              <a:spcBef>
                <a:spcPts val="0"/>
              </a:spcBef>
              <a:spcAft>
                <a:spcPts val="0"/>
              </a:spcAft>
              <a:buClr>
                <a:schemeClr val="dk1"/>
              </a:buClr>
              <a:buSzPts val="1100"/>
              <a:buFont typeface="Arial"/>
              <a:buNone/>
            </a:pPr>
            <a:r>
              <a:t/>
            </a:r>
            <a:endParaRPr>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DML (SELECT, INSERT,    UPDATE, DELETE) </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Manipulando datos de nuestra base</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rPr b="1" lang="es">
                <a:solidFill>
                  <a:srgbClr val="414141"/>
                </a:solidFill>
              </a:rPr>
              <a:t>      Relaciones + JOINS</a:t>
            </a:r>
            <a:endParaRPr b="1">
              <a:solidFill>
                <a:srgbClr val="414141"/>
              </a:solidFill>
            </a:endParaRPr>
          </a:p>
          <a:p>
            <a:pPr indent="0" lvl="0" marL="0" rtl="0" algn="l">
              <a:lnSpc>
                <a:spcPct val="150000"/>
              </a:lnSpc>
              <a:spcBef>
                <a:spcPts val="0"/>
              </a:spcBef>
              <a:spcAft>
                <a:spcPts val="0"/>
              </a:spcAft>
              <a:buClr>
                <a:schemeClr val="dk1"/>
              </a:buClr>
              <a:buSzPts val="1100"/>
              <a:buFont typeface="Arial"/>
              <a:buNone/>
            </a:pPr>
            <a:r>
              <a:t/>
            </a:r>
            <a:endParaRPr/>
          </a:p>
        </p:txBody>
      </p:sp>
      <p:sp>
        <p:nvSpPr>
          <p:cNvPr id="161" name="Google Shape;161;p18"/>
          <p:cNvSpPr/>
          <p:nvPr/>
        </p:nvSpPr>
        <p:spPr>
          <a:xfrm rot="5400000">
            <a:off x="3453854" y="2575390"/>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2" name="Google Shape;162;p18"/>
          <p:cNvSpPr/>
          <p:nvPr/>
        </p:nvSpPr>
        <p:spPr>
          <a:xfrm rot="5400000">
            <a:off x="3453854" y="3024918"/>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3" name="Google Shape;163;p18"/>
          <p:cNvSpPr/>
          <p:nvPr/>
        </p:nvSpPr>
        <p:spPr>
          <a:xfrm rot="5400000">
            <a:off x="6255629" y="2568392"/>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4" name="Google Shape;164;p18"/>
          <p:cNvSpPr/>
          <p:nvPr/>
        </p:nvSpPr>
        <p:spPr>
          <a:xfrm rot="5400000">
            <a:off x="633952" y="2568379"/>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5" name="Google Shape;165;p18"/>
          <p:cNvSpPr/>
          <p:nvPr/>
        </p:nvSpPr>
        <p:spPr>
          <a:xfrm rot="5400000">
            <a:off x="633952" y="3024905"/>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6" name="Google Shape;166;p18"/>
          <p:cNvSpPr/>
          <p:nvPr/>
        </p:nvSpPr>
        <p:spPr>
          <a:xfrm rot="5400000">
            <a:off x="633952" y="2796638"/>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7" name="Google Shape;167;p18"/>
          <p:cNvSpPr/>
          <p:nvPr/>
        </p:nvSpPr>
        <p:spPr>
          <a:xfrm rot="5400000">
            <a:off x="6255629" y="3024901"/>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8" name="Google Shape;168;p18"/>
          <p:cNvSpPr/>
          <p:nvPr/>
        </p:nvSpPr>
        <p:spPr>
          <a:xfrm rot="5400000">
            <a:off x="6255629" y="2796651"/>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9" name="Google Shape;169;p18"/>
          <p:cNvSpPr/>
          <p:nvPr/>
        </p:nvSpPr>
        <p:spPr>
          <a:xfrm rot="5400000">
            <a:off x="3453854" y="3474443"/>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0" name="Google Shape;170;p18"/>
          <p:cNvSpPr/>
          <p:nvPr/>
        </p:nvSpPr>
        <p:spPr>
          <a:xfrm rot="5400000">
            <a:off x="633952" y="3253155"/>
            <a:ext cx="116400" cy="117000"/>
          </a:xfrm>
          <a:prstGeom prst="triangle">
            <a:avLst>
              <a:gd fmla="val 50000" name="adj"/>
            </a:avLst>
          </a:prstGeom>
          <a:solidFill>
            <a:srgbClr val="E15BB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460300" y="450150"/>
            <a:ext cx="8061000" cy="376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BASES DE </a:t>
            </a:r>
            <a:endParaRPr/>
          </a:p>
          <a:p>
            <a:pPr indent="0" lvl="0" marL="0" rtl="0" algn="l">
              <a:spcBef>
                <a:spcPts val="0"/>
              </a:spcBef>
              <a:spcAft>
                <a:spcPts val="0"/>
              </a:spcAft>
              <a:buNone/>
            </a:pPr>
            <a:r>
              <a:rPr lang="es"/>
              <a:t>DATOS</a:t>
            </a:r>
            <a:endParaRPr/>
          </a:p>
        </p:txBody>
      </p:sp>
      <p:sp>
        <p:nvSpPr>
          <p:cNvPr id="176" name="Google Shape;176;p19"/>
          <p:cNvSpPr txBox="1"/>
          <p:nvPr>
            <p:ph idx="4294967295" type="subTitle"/>
          </p:nvPr>
        </p:nvSpPr>
        <p:spPr>
          <a:xfrm>
            <a:off x="511711" y="2895075"/>
            <a:ext cx="4045200" cy="4617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s"/>
              <a:t>Sintaxis</a:t>
            </a:r>
            <a:endParaRPr/>
          </a:p>
        </p:txBody>
      </p:sp>
      <p:pic>
        <p:nvPicPr>
          <p:cNvPr id="177" name="Google Shape;177;p19"/>
          <p:cNvPicPr preferRelativeResize="0"/>
          <p:nvPr/>
        </p:nvPicPr>
        <p:blipFill>
          <a:blip r:embed="rId3">
            <a:alphaModFix/>
          </a:blip>
          <a:stretch>
            <a:fillRect/>
          </a:stretch>
        </p:blipFill>
        <p:spPr>
          <a:xfrm>
            <a:off x="4556899" y="574438"/>
            <a:ext cx="3762576" cy="36386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0"/>
          <p:cNvSpPr txBox="1"/>
          <p:nvPr>
            <p:ph idx="1" type="body"/>
          </p:nvPr>
        </p:nvSpPr>
        <p:spPr>
          <a:xfrm>
            <a:off x="432025" y="1304875"/>
            <a:ext cx="8280000" cy="33180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Clr>
                <a:srgbClr val="000000"/>
              </a:buClr>
              <a:buSzPts val="1100"/>
              <a:buFont typeface="Arial"/>
              <a:buNone/>
            </a:pPr>
            <a:r>
              <a:rPr lang="es" sz="2200"/>
              <a:t>La clase pasada, aprendimos que es una base de datos y </a:t>
            </a:r>
            <a:r>
              <a:rPr lang="es" sz="2200"/>
              <a:t>cómo</a:t>
            </a:r>
            <a:r>
              <a:rPr lang="es" sz="2200"/>
              <a:t> montar un servidor MySQL, visualizando nuestros datos a través de un Sistema Gestor de Base de Datos.</a:t>
            </a:r>
            <a:endParaRPr sz="2200"/>
          </a:p>
          <a:p>
            <a:pPr indent="0" lvl="0" marL="0" rtl="0" algn="l">
              <a:lnSpc>
                <a:spcPct val="115000"/>
              </a:lnSpc>
              <a:spcBef>
                <a:spcPts val="1200"/>
              </a:spcBef>
              <a:spcAft>
                <a:spcPts val="0"/>
              </a:spcAft>
              <a:buClr>
                <a:srgbClr val="000000"/>
              </a:buClr>
              <a:buSzPts val="1100"/>
              <a:buFont typeface="Arial"/>
              <a:buNone/>
            </a:pPr>
            <a:r>
              <a:t/>
            </a:r>
            <a:endParaRPr sz="2200"/>
          </a:p>
          <a:p>
            <a:pPr indent="0" lvl="0" marL="0" rtl="0" algn="l">
              <a:lnSpc>
                <a:spcPct val="115000"/>
              </a:lnSpc>
              <a:spcBef>
                <a:spcPts val="1200"/>
              </a:spcBef>
              <a:spcAft>
                <a:spcPts val="1200"/>
              </a:spcAft>
              <a:buClr>
                <a:srgbClr val="000000"/>
              </a:buClr>
              <a:buSzPts val="1100"/>
              <a:buFont typeface="Arial"/>
              <a:buNone/>
            </a:pPr>
            <a:r>
              <a:rPr lang="es" sz="2200"/>
              <a:t>Además conocimos sus tipos de datos, restricciones y hablamos del lenguaje DDL para crear o manipular nuestras bases de datos y tablas.</a:t>
            </a:r>
            <a:endParaRPr sz="2200"/>
          </a:p>
        </p:txBody>
      </p:sp>
      <p:sp>
        <p:nvSpPr>
          <p:cNvPr id="183" name="Google Shape;183;p20"/>
          <p:cNvSpPr txBox="1"/>
          <p:nvPr>
            <p:ph type="title"/>
          </p:nvPr>
        </p:nvSpPr>
        <p:spPr>
          <a:xfrm>
            <a:off x="311700" y="597425"/>
            <a:ext cx="8503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Repaso </a:t>
            </a:r>
            <a:r>
              <a:rPr lang="e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1"/>
          <p:cNvSpPr txBox="1"/>
          <p:nvPr>
            <p:ph type="title"/>
          </p:nvPr>
        </p:nvSpPr>
        <p:spPr>
          <a:xfrm>
            <a:off x="490250" y="690300"/>
            <a:ext cx="4800300" cy="376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Vamos a crear una base de datos y una tabla de ejemplo…</a:t>
            </a:r>
            <a:endParaRPr/>
          </a:p>
        </p:txBody>
      </p:sp>
      <p:pic>
        <p:nvPicPr>
          <p:cNvPr id="189" name="Google Shape;189;p21"/>
          <p:cNvPicPr preferRelativeResize="0"/>
          <p:nvPr/>
        </p:nvPicPr>
        <p:blipFill>
          <a:blip r:embed="rId3">
            <a:alphaModFix/>
          </a:blip>
          <a:stretch>
            <a:fillRect/>
          </a:stretch>
        </p:blipFill>
        <p:spPr>
          <a:xfrm>
            <a:off x="5484950" y="1143000"/>
            <a:ext cx="2857500" cy="2857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5233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sz="3200"/>
              <a:t>Ahora que ya tenemos nuestra base de datos, es momento de empezar a llenarla pero antes, hablemos sobre DML.</a:t>
            </a:r>
            <a:endParaRPr sz="3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idx="1" type="subTitle"/>
          </p:nvPr>
        </p:nvSpPr>
        <p:spPr>
          <a:xfrm>
            <a:off x="550375" y="1817675"/>
            <a:ext cx="8251800" cy="2456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s" sz="2200"/>
              <a:t>Al igual que el lenguaje DDL, es un conjunto de palabras claves utilizadas para manipular la estructura que almacena los datos. </a:t>
            </a:r>
            <a:endParaRPr sz="2200"/>
          </a:p>
          <a:p>
            <a:pPr indent="0" lvl="0" marL="0" rtl="0" algn="l">
              <a:lnSpc>
                <a:spcPct val="115000"/>
              </a:lnSpc>
              <a:spcBef>
                <a:spcPts val="0"/>
              </a:spcBef>
              <a:spcAft>
                <a:spcPts val="0"/>
              </a:spcAft>
              <a:buNone/>
            </a:pPr>
            <a:r>
              <a:t/>
            </a:r>
            <a:endParaRPr sz="2200"/>
          </a:p>
          <a:p>
            <a:pPr indent="0" lvl="0" marL="0" rtl="0" algn="l">
              <a:lnSpc>
                <a:spcPct val="115000"/>
              </a:lnSpc>
              <a:spcBef>
                <a:spcPts val="0"/>
              </a:spcBef>
              <a:spcAft>
                <a:spcPts val="0"/>
              </a:spcAft>
              <a:buNone/>
            </a:pPr>
            <a:r>
              <a:rPr lang="es" sz="2200"/>
              <a:t>Las sentencias DML son aquellas utilizadas para insertar, borrar, modificar y consultar los datos de una tabla. </a:t>
            </a:r>
            <a:endParaRPr sz="2200"/>
          </a:p>
        </p:txBody>
      </p:sp>
      <p:sp>
        <p:nvSpPr>
          <p:cNvPr id="200" name="Google Shape;200;p23"/>
          <p:cNvSpPr txBox="1"/>
          <p:nvPr>
            <p:ph type="ctrTitle"/>
          </p:nvPr>
        </p:nvSpPr>
        <p:spPr>
          <a:xfrm>
            <a:off x="550375" y="142350"/>
            <a:ext cx="8043300" cy="1570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¿Qué es DML?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Sentencias DML</a:t>
            </a:r>
            <a:endParaRPr/>
          </a:p>
        </p:txBody>
      </p:sp>
      <p:sp>
        <p:nvSpPr>
          <p:cNvPr id="206" name="Google Shape;206;p24"/>
          <p:cNvSpPr/>
          <p:nvPr/>
        </p:nvSpPr>
        <p:spPr>
          <a:xfrm>
            <a:off x="1151316" y="3159355"/>
            <a:ext cx="3024000" cy="1246200"/>
          </a:xfrm>
          <a:prstGeom prst="rect">
            <a:avLst/>
          </a:prstGeom>
          <a:solidFill>
            <a:srgbClr val="F8C82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4"/>
          <p:cNvSpPr/>
          <p:nvPr/>
        </p:nvSpPr>
        <p:spPr>
          <a:xfrm>
            <a:off x="1071575" y="3063950"/>
            <a:ext cx="3024000" cy="12462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txBox="1"/>
          <p:nvPr>
            <p:ph idx="1" type="body"/>
          </p:nvPr>
        </p:nvSpPr>
        <p:spPr>
          <a:xfrm>
            <a:off x="1071575" y="3122529"/>
            <a:ext cx="3024000" cy="11874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a:highlight>
                  <a:srgbClr val="F8C823"/>
                </a:highlight>
              </a:rPr>
              <a:t>UPDATE</a:t>
            </a:r>
            <a:endParaRPr/>
          </a:p>
          <a:p>
            <a:pPr indent="0" lvl="0" marL="0" rtl="0" algn="l">
              <a:spcBef>
                <a:spcPts val="1200"/>
              </a:spcBef>
              <a:spcAft>
                <a:spcPts val="1200"/>
              </a:spcAft>
              <a:buNone/>
            </a:pPr>
            <a:r>
              <a:rPr lang="es">
                <a:solidFill>
                  <a:srgbClr val="F9F9F9"/>
                </a:solidFill>
              </a:rPr>
              <a:t>Cambia o actualiza los valores de la tabla.</a:t>
            </a:r>
            <a:endParaRPr>
              <a:solidFill>
                <a:srgbClr val="F9F9F9"/>
              </a:solidFill>
            </a:endParaRPr>
          </a:p>
        </p:txBody>
      </p:sp>
      <p:sp>
        <p:nvSpPr>
          <p:cNvPr id="209" name="Google Shape;209;p24"/>
          <p:cNvSpPr/>
          <p:nvPr/>
        </p:nvSpPr>
        <p:spPr>
          <a:xfrm>
            <a:off x="4750236" y="1687056"/>
            <a:ext cx="3032400" cy="1249800"/>
          </a:xfrm>
          <a:prstGeom prst="rect">
            <a:avLst/>
          </a:prstGeom>
          <a:solidFill>
            <a:srgbClr val="377BC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a:off x="4670264" y="1591376"/>
            <a:ext cx="3032400" cy="1249800"/>
          </a:xfrm>
          <a:prstGeom prst="rect">
            <a:avLst/>
          </a:prstGeom>
          <a:solidFill>
            <a:srgbClr val="FF8B3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txBox="1"/>
          <p:nvPr>
            <p:ph idx="1" type="body"/>
          </p:nvPr>
        </p:nvSpPr>
        <p:spPr>
          <a:xfrm>
            <a:off x="4670275" y="1576850"/>
            <a:ext cx="3032400" cy="13041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SELECT</a:t>
            </a:r>
            <a:endParaRPr/>
          </a:p>
          <a:p>
            <a:pPr indent="0" lvl="0" marL="0" rtl="0" algn="l">
              <a:spcBef>
                <a:spcPts val="1200"/>
              </a:spcBef>
              <a:spcAft>
                <a:spcPts val="1200"/>
              </a:spcAft>
              <a:buNone/>
            </a:pPr>
            <a:r>
              <a:rPr lang="es">
                <a:solidFill>
                  <a:srgbClr val="F9F9F9"/>
                </a:solidFill>
              </a:rPr>
              <a:t>Consulta datos de la tabla o de varias tablas</a:t>
            </a:r>
            <a:endParaRPr>
              <a:solidFill>
                <a:srgbClr val="F9F9F9"/>
              </a:solidFill>
            </a:endParaRPr>
          </a:p>
        </p:txBody>
      </p:sp>
      <p:sp>
        <p:nvSpPr>
          <p:cNvPr id="212" name="Google Shape;212;p24"/>
          <p:cNvSpPr/>
          <p:nvPr/>
        </p:nvSpPr>
        <p:spPr>
          <a:xfrm>
            <a:off x="4750410" y="3153943"/>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4670275" y="3063950"/>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txBox="1"/>
          <p:nvPr>
            <p:ph idx="1" type="body"/>
          </p:nvPr>
        </p:nvSpPr>
        <p:spPr>
          <a:xfrm>
            <a:off x="4670275" y="3077387"/>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DELETE</a:t>
            </a:r>
            <a:endParaRPr/>
          </a:p>
          <a:p>
            <a:pPr indent="0" lvl="0" marL="0" rtl="0" algn="l">
              <a:spcBef>
                <a:spcPts val="1200"/>
              </a:spcBef>
              <a:spcAft>
                <a:spcPts val="1200"/>
              </a:spcAft>
              <a:buNone/>
            </a:pPr>
            <a:r>
              <a:rPr lang="es">
                <a:solidFill>
                  <a:srgbClr val="F9F9F9"/>
                </a:solidFill>
              </a:rPr>
              <a:t>Elimina registros o filas de la tabla</a:t>
            </a:r>
            <a:endParaRPr>
              <a:solidFill>
                <a:srgbClr val="F9F9F9"/>
              </a:solidFill>
            </a:endParaRPr>
          </a:p>
        </p:txBody>
      </p:sp>
      <p:sp>
        <p:nvSpPr>
          <p:cNvPr id="215" name="Google Shape;215;p24"/>
          <p:cNvSpPr/>
          <p:nvPr/>
        </p:nvSpPr>
        <p:spPr>
          <a:xfrm>
            <a:off x="1151697" y="1666843"/>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1071563" y="1576850"/>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txBox="1"/>
          <p:nvPr>
            <p:ph idx="1" type="body"/>
          </p:nvPr>
        </p:nvSpPr>
        <p:spPr>
          <a:xfrm>
            <a:off x="1071563" y="1590287"/>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INSERT</a:t>
            </a:r>
            <a:endParaRPr/>
          </a:p>
          <a:p>
            <a:pPr indent="0" lvl="0" marL="0" rtl="0" algn="l">
              <a:spcBef>
                <a:spcPts val="1200"/>
              </a:spcBef>
              <a:spcAft>
                <a:spcPts val="1200"/>
              </a:spcAft>
              <a:buNone/>
            </a:pPr>
            <a:r>
              <a:rPr lang="es">
                <a:solidFill>
                  <a:srgbClr val="F9F9F9"/>
                </a:solidFill>
              </a:rPr>
              <a:t>Añade nuevos datos a la tabla de la base de datos existente</a:t>
            </a:r>
            <a:endParaRPr>
              <a:solidFill>
                <a:srgbClr val="F9F9F9"/>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